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100"/>
  </p:notesMasterIdLst>
  <p:handoutMasterIdLst>
    <p:handoutMasterId r:id="rId101"/>
  </p:handoutMasterIdLst>
  <p:sldIdLst>
    <p:sldId id="317" r:id="rId3"/>
    <p:sldId id="309" r:id="rId4"/>
    <p:sldId id="366" r:id="rId5"/>
    <p:sldId id="305" r:id="rId6"/>
    <p:sldId id="406" r:id="rId7"/>
    <p:sldId id="405" r:id="rId8"/>
    <p:sldId id="306" r:id="rId9"/>
    <p:sldId id="307" r:id="rId10"/>
    <p:sldId id="416" r:id="rId11"/>
    <p:sldId id="271" r:id="rId12"/>
    <p:sldId id="301" r:id="rId13"/>
    <p:sldId id="303" r:id="rId14"/>
    <p:sldId id="272" r:id="rId15"/>
    <p:sldId id="308" r:id="rId16"/>
    <p:sldId id="311" r:id="rId17"/>
    <p:sldId id="424" r:id="rId18"/>
    <p:sldId id="367" r:id="rId19"/>
    <p:sldId id="312" r:id="rId20"/>
    <p:sldId id="407" r:id="rId21"/>
    <p:sldId id="313" r:id="rId22"/>
    <p:sldId id="314" r:id="rId23"/>
    <p:sldId id="315" r:id="rId24"/>
    <p:sldId id="316" r:id="rId25"/>
    <p:sldId id="410" r:id="rId26"/>
    <p:sldId id="275" r:id="rId27"/>
    <p:sldId id="412" r:id="rId28"/>
    <p:sldId id="368" r:id="rId29"/>
    <p:sldId id="426" r:id="rId30"/>
    <p:sldId id="428" r:id="rId31"/>
    <p:sldId id="263" r:id="rId32"/>
    <p:sldId id="408" r:id="rId33"/>
    <p:sldId id="427" r:id="rId34"/>
    <p:sldId id="278" r:id="rId35"/>
    <p:sldId id="379" r:id="rId36"/>
    <p:sldId id="382" r:id="rId37"/>
    <p:sldId id="383" r:id="rId38"/>
    <p:sldId id="266" r:id="rId39"/>
    <p:sldId id="384" r:id="rId40"/>
    <p:sldId id="385" r:id="rId41"/>
    <p:sldId id="386" r:id="rId42"/>
    <p:sldId id="381" r:id="rId43"/>
    <p:sldId id="387" r:id="rId44"/>
    <p:sldId id="388" r:id="rId45"/>
    <p:sldId id="369" r:id="rId46"/>
    <p:sldId id="269" r:id="rId47"/>
    <p:sldId id="389" r:id="rId48"/>
    <p:sldId id="413" r:id="rId49"/>
    <p:sldId id="391" r:id="rId50"/>
    <p:sldId id="277" r:id="rId51"/>
    <p:sldId id="393" r:id="rId52"/>
    <p:sldId id="414" r:id="rId53"/>
    <p:sldId id="395" r:id="rId54"/>
    <p:sldId id="397" r:id="rId55"/>
    <p:sldId id="398" r:id="rId56"/>
    <p:sldId id="422" r:id="rId57"/>
    <p:sldId id="276" r:id="rId58"/>
    <p:sldId id="400" r:id="rId59"/>
    <p:sldId id="401" r:id="rId60"/>
    <p:sldId id="415" r:id="rId61"/>
    <p:sldId id="402" r:id="rId62"/>
    <p:sldId id="403" r:id="rId63"/>
    <p:sldId id="356" r:id="rId64"/>
    <p:sldId id="376" r:id="rId65"/>
    <p:sldId id="378" r:id="rId66"/>
    <p:sldId id="264" r:id="rId67"/>
    <p:sldId id="281" r:id="rId68"/>
    <p:sldId id="282" r:id="rId69"/>
    <p:sldId id="364" r:id="rId70"/>
    <p:sldId id="283" r:id="rId71"/>
    <p:sldId id="270" r:id="rId72"/>
    <p:sldId id="284" r:id="rId73"/>
    <p:sldId id="421" r:id="rId74"/>
    <p:sldId id="285" r:id="rId75"/>
    <p:sldId id="287" r:id="rId76"/>
    <p:sldId id="288" r:id="rId77"/>
    <p:sldId id="365" r:id="rId78"/>
    <p:sldId id="425" r:id="rId79"/>
    <p:sldId id="429" r:id="rId80"/>
    <p:sldId id="268" r:id="rId81"/>
    <p:sldId id="291" r:id="rId82"/>
    <p:sldId id="292" r:id="rId83"/>
    <p:sldId id="358" r:id="rId84"/>
    <p:sldId id="430" r:id="rId85"/>
    <p:sldId id="431" r:id="rId86"/>
    <p:sldId id="362" r:id="rId87"/>
    <p:sldId id="423" r:id="rId88"/>
    <p:sldId id="357" r:id="rId89"/>
    <p:sldId id="279" r:id="rId90"/>
    <p:sldId id="296" r:id="rId91"/>
    <p:sldId id="404" r:id="rId92"/>
    <p:sldId id="297" r:id="rId93"/>
    <p:sldId id="280" r:id="rId94"/>
    <p:sldId id="432" r:id="rId95"/>
    <p:sldId id="298" r:id="rId96"/>
    <p:sldId id="299" r:id="rId97"/>
    <p:sldId id="300" r:id="rId98"/>
    <p:sldId id="355" r:id="rId99"/>
  </p:sldIdLst>
  <p:sldSz cx="9144000" cy="5143500" type="screen16x9"/>
  <p:notesSz cx="7010400" cy="9296400"/>
  <p:defaultText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C7A4"/>
    <a:srgbClr val="B78747"/>
    <a:srgbClr val="C9A575"/>
    <a:srgbClr val="BBA977"/>
    <a:srgbClr val="BBA05D"/>
    <a:srgbClr val="C3AB6F"/>
    <a:srgbClr val="D49E62"/>
    <a:srgbClr val="4F2270"/>
    <a:srgbClr val="262626"/>
    <a:srgbClr val="C15E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86368" autoAdjust="0"/>
  </p:normalViewPr>
  <p:slideViewPr>
    <p:cSldViewPr snapToGrid="0">
      <p:cViewPr varScale="1">
        <p:scale>
          <a:sx n="147" d="100"/>
          <a:sy n="147" d="100"/>
        </p:scale>
        <p:origin x="594" y="12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216"/>
    </p:cViewPr>
  </p:sorterViewPr>
  <p:notesViewPr>
    <p:cSldViewPr snapToGrid="0">
      <p:cViewPr varScale="1">
        <p:scale>
          <a:sx n="47" d="100"/>
          <a:sy n="47" d="100"/>
        </p:scale>
        <p:origin x="2712" y="44"/>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4.xml" Id="rId26" /><Relationship Type="http://schemas.openxmlformats.org/officeDocument/2006/relationships/slide" Target="slides/slide19.xml" Id="rId21" /><Relationship Type="http://schemas.openxmlformats.org/officeDocument/2006/relationships/slide" Target="slides/slide40.xml" Id="rId42" /><Relationship Type="http://schemas.openxmlformats.org/officeDocument/2006/relationships/slide" Target="slides/slide45.xml" Id="rId47" /><Relationship Type="http://schemas.openxmlformats.org/officeDocument/2006/relationships/slide" Target="slides/slide61.xml" Id="rId63" /><Relationship Type="http://schemas.openxmlformats.org/officeDocument/2006/relationships/slide" Target="slides/slide66.xml" Id="rId68" /><Relationship Type="http://schemas.openxmlformats.org/officeDocument/2006/relationships/slide" Target="slides/slide82.xml" Id="rId84" /><Relationship Type="http://schemas.openxmlformats.org/officeDocument/2006/relationships/slide" Target="slides/slide87.xml" Id="rId89" /><Relationship Type="http://schemas.openxmlformats.org/officeDocument/2006/relationships/slide" Target="slides/slide14.xml" Id="rId16" /><Relationship Type="http://schemas.openxmlformats.org/officeDocument/2006/relationships/slide" Target="slides/slide9.xml" Id="rId11" /><Relationship Type="http://schemas.openxmlformats.org/officeDocument/2006/relationships/slide" Target="slides/slide30.xml" Id="rId32" /><Relationship Type="http://schemas.openxmlformats.org/officeDocument/2006/relationships/slide" Target="slides/slide35.xml" Id="rId37" /><Relationship Type="http://schemas.openxmlformats.org/officeDocument/2006/relationships/slide" Target="slides/slide51.xml" Id="rId53" /><Relationship Type="http://schemas.openxmlformats.org/officeDocument/2006/relationships/slide" Target="slides/slide56.xml" Id="rId58" /><Relationship Type="http://schemas.openxmlformats.org/officeDocument/2006/relationships/slide" Target="slides/slide72.xml" Id="rId74" /><Relationship Type="http://schemas.openxmlformats.org/officeDocument/2006/relationships/slide" Target="slides/slide77.xml" Id="rId79" /><Relationship Type="http://schemas.openxmlformats.org/officeDocument/2006/relationships/presProps" Target="presProps.xml" Id="rId102" /><Relationship Type="http://schemas.openxmlformats.org/officeDocument/2006/relationships/slide" Target="slides/slide3.xml" Id="rId5" /><Relationship Type="http://schemas.openxmlformats.org/officeDocument/2006/relationships/slide" Target="slides/slide88.xml" Id="rId90" /><Relationship Type="http://schemas.openxmlformats.org/officeDocument/2006/relationships/slide" Target="slides/slide93.xml" Id="rId95" /><Relationship Type="http://schemas.openxmlformats.org/officeDocument/2006/relationships/slide" Target="slides/slide20.xml" Id="rId22" /><Relationship Type="http://schemas.openxmlformats.org/officeDocument/2006/relationships/slide" Target="slides/slide25.xml" Id="rId27" /><Relationship Type="http://schemas.openxmlformats.org/officeDocument/2006/relationships/slide" Target="slides/slide41.xml" Id="rId43" /><Relationship Type="http://schemas.openxmlformats.org/officeDocument/2006/relationships/slide" Target="slides/slide46.xml" Id="rId48" /><Relationship Type="http://schemas.openxmlformats.org/officeDocument/2006/relationships/slide" Target="slides/slide62.xml" Id="rId64" /><Relationship Type="http://schemas.openxmlformats.org/officeDocument/2006/relationships/slide" Target="slides/slide67.xml" Id="rId69" /><Relationship Type="http://schemas.openxmlformats.org/officeDocument/2006/relationships/slide" Target="slides/slide78.xml" Id="rId80" /><Relationship Type="http://schemas.openxmlformats.org/officeDocument/2006/relationships/slide" Target="slides/slide83.xml" Id="rId85" /><Relationship Type="http://schemas.openxmlformats.org/officeDocument/2006/relationships/slide" Target="slides/slide10.xml" Id="rId12" /><Relationship Type="http://schemas.openxmlformats.org/officeDocument/2006/relationships/slide" Target="slides/slide15.xml" Id="rId17" /><Relationship Type="http://schemas.openxmlformats.org/officeDocument/2006/relationships/slide" Target="slides/slide31.xml" Id="rId33" /><Relationship Type="http://schemas.openxmlformats.org/officeDocument/2006/relationships/slide" Target="slides/slide36.xml" Id="rId38" /><Relationship Type="http://schemas.openxmlformats.org/officeDocument/2006/relationships/slide" Target="slides/slide57.xml" Id="rId59" /><Relationship Type="http://schemas.openxmlformats.org/officeDocument/2006/relationships/viewProps" Target="viewProps.xml" Id="rId103" /><Relationship Type="http://schemas.openxmlformats.org/officeDocument/2006/relationships/slide" Target="slides/slide18.xml" Id="rId20" /><Relationship Type="http://schemas.openxmlformats.org/officeDocument/2006/relationships/slide" Target="slides/slide39.xml" Id="rId41" /><Relationship Type="http://schemas.openxmlformats.org/officeDocument/2006/relationships/slide" Target="slides/slide52.xml" Id="rId54" /><Relationship Type="http://schemas.openxmlformats.org/officeDocument/2006/relationships/slide" Target="slides/slide60.xml" Id="rId62" /><Relationship Type="http://schemas.openxmlformats.org/officeDocument/2006/relationships/slide" Target="slides/slide68.xml" Id="rId70" /><Relationship Type="http://schemas.openxmlformats.org/officeDocument/2006/relationships/slide" Target="slides/slide73.xml" Id="rId75" /><Relationship Type="http://schemas.openxmlformats.org/officeDocument/2006/relationships/slide" Target="slides/slide81.xml" Id="rId83" /><Relationship Type="http://schemas.openxmlformats.org/officeDocument/2006/relationships/slide" Target="slides/slide86.xml" Id="rId88" /><Relationship Type="http://schemas.openxmlformats.org/officeDocument/2006/relationships/slide" Target="slides/slide89.xml" Id="rId91" /><Relationship Type="http://schemas.openxmlformats.org/officeDocument/2006/relationships/slide" Target="slides/slide94.xml" Id="rId96" /><Relationship Type="http://schemas.openxmlformats.org/officeDocument/2006/relationships/slideMaster" Target="slideMasters/slideMaster1.xml" Id="rId1" /><Relationship Type="http://schemas.openxmlformats.org/officeDocument/2006/relationships/slide" Target="slides/slide4.xml" Id="rId6" /><Relationship Type="http://schemas.openxmlformats.org/officeDocument/2006/relationships/slide" Target="slides/slide13.xml" Id="rId15" /><Relationship Type="http://schemas.openxmlformats.org/officeDocument/2006/relationships/slide" Target="slides/slide21.xml" Id="rId23" /><Relationship Type="http://schemas.openxmlformats.org/officeDocument/2006/relationships/slide" Target="slides/slide26.xml" Id="rId28" /><Relationship Type="http://schemas.openxmlformats.org/officeDocument/2006/relationships/slide" Target="slides/slide34.xml" Id="rId36" /><Relationship Type="http://schemas.openxmlformats.org/officeDocument/2006/relationships/slide" Target="slides/slide47.xml" Id="rId49" /><Relationship Type="http://schemas.openxmlformats.org/officeDocument/2006/relationships/slide" Target="slides/slide55.xml" Id="rId57" /><Relationship Type="http://schemas.openxmlformats.org/officeDocument/2006/relationships/slide" Target="slides/slide8.xml" Id="rId10" /><Relationship Type="http://schemas.openxmlformats.org/officeDocument/2006/relationships/slide" Target="slides/slide29.xml" Id="rId31" /><Relationship Type="http://schemas.openxmlformats.org/officeDocument/2006/relationships/slide" Target="slides/slide42.xml" Id="rId44" /><Relationship Type="http://schemas.openxmlformats.org/officeDocument/2006/relationships/slide" Target="slides/slide50.xml" Id="rId52" /><Relationship Type="http://schemas.openxmlformats.org/officeDocument/2006/relationships/slide" Target="slides/slide58.xml" Id="rId60" /><Relationship Type="http://schemas.openxmlformats.org/officeDocument/2006/relationships/slide" Target="slides/slide63.xml" Id="rId65" /><Relationship Type="http://schemas.openxmlformats.org/officeDocument/2006/relationships/slide" Target="slides/slide71.xml" Id="rId73" /><Relationship Type="http://schemas.openxmlformats.org/officeDocument/2006/relationships/slide" Target="slides/slide76.xml" Id="rId78" /><Relationship Type="http://schemas.openxmlformats.org/officeDocument/2006/relationships/slide" Target="slides/slide79.xml" Id="rId81" /><Relationship Type="http://schemas.openxmlformats.org/officeDocument/2006/relationships/slide" Target="slides/slide84.xml" Id="rId86" /><Relationship Type="http://schemas.openxmlformats.org/officeDocument/2006/relationships/slide" Target="slides/slide92.xml" Id="rId94" /><Relationship Type="http://schemas.openxmlformats.org/officeDocument/2006/relationships/slide" Target="slides/slide97.xml" Id="rId99" /><Relationship Type="http://schemas.openxmlformats.org/officeDocument/2006/relationships/handoutMaster" Target="handoutMasters/handoutMaster1.xml" Id="rId101" /><Relationship Type="http://schemas.openxmlformats.org/officeDocument/2006/relationships/slide" Target="slides/slide2.xml" Id="rId4" /><Relationship Type="http://schemas.openxmlformats.org/officeDocument/2006/relationships/slide" Target="slides/slide7.xml" Id="rId9" /><Relationship Type="http://schemas.openxmlformats.org/officeDocument/2006/relationships/slide" Target="slides/slide11.xml" Id="rId13" /><Relationship Type="http://schemas.openxmlformats.org/officeDocument/2006/relationships/slide" Target="slides/slide16.xml" Id="rId18" /><Relationship Type="http://schemas.openxmlformats.org/officeDocument/2006/relationships/slide" Target="slides/slide37.xml" Id="rId39" /><Relationship Type="http://schemas.openxmlformats.org/officeDocument/2006/relationships/slide" Target="slides/slide32.xml" Id="rId34" /><Relationship Type="http://schemas.openxmlformats.org/officeDocument/2006/relationships/slide" Target="slides/slide48.xml" Id="rId50" /><Relationship Type="http://schemas.openxmlformats.org/officeDocument/2006/relationships/slide" Target="slides/slide53.xml" Id="rId55" /><Relationship Type="http://schemas.openxmlformats.org/officeDocument/2006/relationships/slide" Target="slides/slide74.xml" Id="rId76" /><Relationship Type="http://schemas.openxmlformats.org/officeDocument/2006/relationships/slide" Target="slides/slide95.xml" Id="rId97" /><Relationship Type="http://schemas.openxmlformats.org/officeDocument/2006/relationships/theme" Target="theme/theme1.xml" Id="rId104" /><Relationship Type="http://schemas.openxmlformats.org/officeDocument/2006/relationships/slide" Target="slides/slide5.xml" Id="rId7" /><Relationship Type="http://schemas.openxmlformats.org/officeDocument/2006/relationships/slide" Target="slides/slide69.xml" Id="rId71" /><Relationship Type="http://schemas.openxmlformats.org/officeDocument/2006/relationships/slide" Target="slides/slide90.xml" Id="rId92" /><Relationship Type="http://schemas.openxmlformats.org/officeDocument/2006/relationships/slideMaster" Target="slideMasters/slideMaster2.xml" Id="rId2" /><Relationship Type="http://schemas.openxmlformats.org/officeDocument/2006/relationships/slide" Target="slides/slide27.xml" Id="rId29" /><Relationship Type="http://schemas.openxmlformats.org/officeDocument/2006/relationships/slide" Target="slides/slide22.xml" Id="rId24" /><Relationship Type="http://schemas.openxmlformats.org/officeDocument/2006/relationships/slide" Target="slides/slide38.xml" Id="rId40" /><Relationship Type="http://schemas.openxmlformats.org/officeDocument/2006/relationships/slide" Target="slides/slide43.xml" Id="rId45" /><Relationship Type="http://schemas.openxmlformats.org/officeDocument/2006/relationships/slide" Target="slides/slide64.xml" Id="rId66" /><Relationship Type="http://schemas.openxmlformats.org/officeDocument/2006/relationships/slide" Target="slides/slide85.xml" Id="rId87" /><Relationship Type="http://schemas.openxmlformats.org/officeDocument/2006/relationships/slide" Target="slides/slide59.xml" Id="rId61" /><Relationship Type="http://schemas.openxmlformats.org/officeDocument/2006/relationships/slide" Target="slides/slide80.xml" Id="rId82" /><Relationship Type="http://schemas.openxmlformats.org/officeDocument/2006/relationships/slide" Target="slides/slide17.xml" Id="rId19" /><Relationship Type="http://schemas.openxmlformats.org/officeDocument/2006/relationships/slide" Target="slides/slide12.xml" Id="rId14" /><Relationship Type="http://schemas.openxmlformats.org/officeDocument/2006/relationships/slide" Target="slides/slide28.xml" Id="rId30" /><Relationship Type="http://schemas.openxmlformats.org/officeDocument/2006/relationships/slide" Target="slides/slide33.xml" Id="rId35" /><Relationship Type="http://schemas.openxmlformats.org/officeDocument/2006/relationships/slide" Target="slides/slide54.xml" Id="rId56" /><Relationship Type="http://schemas.openxmlformats.org/officeDocument/2006/relationships/slide" Target="slides/slide75.xml" Id="rId77" /><Relationship Type="http://schemas.openxmlformats.org/officeDocument/2006/relationships/notesMaster" Target="notesMasters/notesMaster1.xml" Id="rId100" /><Relationship Type="http://schemas.openxmlformats.org/officeDocument/2006/relationships/tableStyles" Target="tableStyles.xml" Id="rId105" /><Relationship Type="http://schemas.openxmlformats.org/officeDocument/2006/relationships/slide" Target="slides/slide6.xml" Id="rId8" /><Relationship Type="http://schemas.openxmlformats.org/officeDocument/2006/relationships/slide" Target="slides/slide49.xml" Id="rId51" /><Relationship Type="http://schemas.openxmlformats.org/officeDocument/2006/relationships/slide" Target="slides/slide70.xml" Id="rId72" /><Relationship Type="http://schemas.openxmlformats.org/officeDocument/2006/relationships/slide" Target="slides/slide91.xml" Id="rId93" /><Relationship Type="http://schemas.openxmlformats.org/officeDocument/2006/relationships/slide" Target="slides/slide96.xml" Id="rId98" /><Relationship Type="http://schemas.openxmlformats.org/officeDocument/2006/relationships/slide" Target="slides/slide1.xml" Id="rId3" /><Relationship Type="http://schemas.openxmlformats.org/officeDocument/2006/relationships/slide" Target="slides/slide23.xml" Id="rId25" /><Relationship Type="http://schemas.openxmlformats.org/officeDocument/2006/relationships/slide" Target="slides/slide44.xml" Id="rId46" /><Relationship Type="http://schemas.openxmlformats.org/officeDocument/2006/relationships/slide" Target="slides/slide65.xml" Id="rId67"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F123BFA-F984-33F9-1BF2-A206ACD7F04A}"/>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791AEA7A-83D2-FE10-3D03-C1E819A26688}"/>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19EAD5A-EC35-4D86-89A9-7D0479F3A9F6}" type="datetimeFigureOut">
              <a:rPr lang="en-US" smtClean="0"/>
              <a:t>5/20/2025</a:t>
            </a:fld>
            <a:endParaRPr lang="en-US"/>
          </a:p>
        </p:txBody>
      </p:sp>
      <p:sp>
        <p:nvSpPr>
          <p:cNvPr id="4" name="Footer Placeholder 3">
            <a:extLst>
              <a:ext uri="{FF2B5EF4-FFF2-40B4-BE49-F238E27FC236}">
                <a16:creationId xmlns:a16="http://schemas.microsoft.com/office/drawing/2014/main" id="{2EC4526D-C666-3605-18D5-56B57BB1CE7D}"/>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59932D-9130-4DB4-2B87-1F8424DF109C}"/>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1A610B-647D-4A6F-B4AA-D280DDADE5EF}" type="slidenum">
              <a:rPr lang="en-US" smtClean="0"/>
              <a:t>‹#›</a:t>
            </a:fld>
            <a:endParaRPr lang="en-US"/>
          </a:p>
        </p:txBody>
      </p:sp>
    </p:spTree>
    <p:extLst>
      <p:ext uri="{BB962C8B-B14F-4D97-AF65-F5344CB8AC3E}">
        <p14:creationId xmlns:p14="http://schemas.microsoft.com/office/powerpoint/2010/main" val="1229008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D065564-AD51-4276-836D-E19D9868EB24}" type="datetimeFigureOut">
              <a:rPr lang="en-US" smtClean="0"/>
              <a:t>5/20/2025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9233ED5-AB89-48D6-BE63-F1CD8E58DED6}" type="slidenum">
              <a:rPr lang="en-US" smtClean="0"/>
              <a:t>‹#›</a:t>
            </a:fld>
            <a:endParaRPr lang="en-US"/>
          </a:p>
        </p:txBody>
      </p:sp>
    </p:spTree>
    <p:extLst>
      <p:ext uri="{BB962C8B-B14F-4D97-AF65-F5344CB8AC3E}">
        <p14:creationId xmlns:p14="http://schemas.microsoft.com/office/powerpoint/2010/main" val="4239542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1</a:t>
            </a:fld>
            <a:endParaRPr lang="en-US"/>
          </a:p>
        </p:txBody>
      </p:sp>
    </p:spTree>
    <p:extLst>
      <p:ext uri="{BB962C8B-B14F-4D97-AF65-F5344CB8AC3E}">
        <p14:creationId xmlns:p14="http://schemas.microsoft.com/office/powerpoint/2010/main" val="2551045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11</a:t>
            </a:fld>
            <a:endParaRPr lang="en-US"/>
          </a:p>
        </p:txBody>
      </p:sp>
    </p:spTree>
    <p:extLst>
      <p:ext uri="{BB962C8B-B14F-4D97-AF65-F5344CB8AC3E}">
        <p14:creationId xmlns:p14="http://schemas.microsoft.com/office/powerpoint/2010/main" val="3697179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12</a:t>
            </a:fld>
            <a:endParaRPr lang="en-US"/>
          </a:p>
        </p:txBody>
      </p:sp>
    </p:spTree>
    <p:extLst>
      <p:ext uri="{BB962C8B-B14F-4D97-AF65-F5344CB8AC3E}">
        <p14:creationId xmlns:p14="http://schemas.microsoft.com/office/powerpoint/2010/main" val="2314936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13</a:t>
            </a:fld>
            <a:endParaRPr lang="en-US"/>
          </a:p>
        </p:txBody>
      </p:sp>
    </p:spTree>
    <p:extLst>
      <p:ext uri="{BB962C8B-B14F-4D97-AF65-F5344CB8AC3E}">
        <p14:creationId xmlns:p14="http://schemas.microsoft.com/office/powerpoint/2010/main" val="673275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14</a:t>
            </a:fld>
            <a:endParaRPr lang="en-US"/>
          </a:p>
        </p:txBody>
      </p:sp>
    </p:spTree>
    <p:extLst>
      <p:ext uri="{BB962C8B-B14F-4D97-AF65-F5344CB8AC3E}">
        <p14:creationId xmlns:p14="http://schemas.microsoft.com/office/powerpoint/2010/main" val="848021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15</a:t>
            </a:fld>
            <a:endParaRPr lang="en-US"/>
          </a:p>
        </p:txBody>
      </p:sp>
    </p:spTree>
    <p:extLst>
      <p:ext uri="{BB962C8B-B14F-4D97-AF65-F5344CB8AC3E}">
        <p14:creationId xmlns:p14="http://schemas.microsoft.com/office/powerpoint/2010/main" val="1294774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FEC11-BF9E-A729-0E7E-AB3A887DA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54148-3E66-C374-29A4-8BF627D584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EA8A3-5EEB-23E2-443D-1F078148E9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28F60E-60D8-C743-2D16-3F3F9D4E5856}"/>
              </a:ext>
            </a:extLst>
          </p:cNvPr>
          <p:cNvSpPr>
            <a:spLocks noGrp="1"/>
          </p:cNvSpPr>
          <p:nvPr>
            <p:ph type="sldNum" sz="quarter" idx="5"/>
          </p:nvPr>
        </p:nvSpPr>
        <p:spPr/>
        <p:txBody>
          <a:bodyPr/>
          <a:lstStyle/>
          <a:p>
            <a:fld id="{59233ED5-AB89-48D6-BE63-F1CD8E58DED6}" type="slidenum">
              <a:rPr lang="en-US" smtClean="0"/>
              <a:t>16</a:t>
            </a:fld>
            <a:endParaRPr lang="en-US"/>
          </a:p>
        </p:txBody>
      </p:sp>
    </p:spTree>
    <p:extLst>
      <p:ext uri="{BB962C8B-B14F-4D97-AF65-F5344CB8AC3E}">
        <p14:creationId xmlns:p14="http://schemas.microsoft.com/office/powerpoint/2010/main" val="2002012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AD4EB-49A0-7046-DB29-67BB3F7AC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07FFEC-D03E-90EA-D690-25ADD444B6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96F94-BC6A-48AF-7547-73F6590AAD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10A2DB-3842-01BB-DA49-CBF019641BB0}"/>
              </a:ext>
            </a:extLst>
          </p:cNvPr>
          <p:cNvSpPr>
            <a:spLocks noGrp="1"/>
          </p:cNvSpPr>
          <p:nvPr>
            <p:ph type="sldNum" sz="quarter" idx="5"/>
          </p:nvPr>
        </p:nvSpPr>
        <p:spPr/>
        <p:txBody>
          <a:bodyPr/>
          <a:lstStyle/>
          <a:p>
            <a:fld id="{59233ED5-AB89-48D6-BE63-F1CD8E58DED6}" type="slidenum">
              <a:rPr lang="en-US" smtClean="0"/>
              <a:t>17</a:t>
            </a:fld>
            <a:endParaRPr lang="en-US"/>
          </a:p>
        </p:txBody>
      </p:sp>
    </p:spTree>
    <p:extLst>
      <p:ext uri="{BB962C8B-B14F-4D97-AF65-F5344CB8AC3E}">
        <p14:creationId xmlns:p14="http://schemas.microsoft.com/office/powerpoint/2010/main" val="1397010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18</a:t>
            </a:fld>
            <a:endParaRPr lang="en-US"/>
          </a:p>
        </p:txBody>
      </p:sp>
    </p:spTree>
    <p:extLst>
      <p:ext uri="{BB962C8B-B14F-4D97-AF65-F5344CB8AC3E}">
        <p14:creationId xmlns:p14="http://schemas.microsoft.com/office/powerpoint/2010/main" val="1112194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53B9F-5B4A-5DEB-FFDD-41A63F523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7CAF54-5D0E-371E-3E35-FDDD492147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63705-90BF-2B94-721A-23EFA2F7E8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68B453-3C7F-8A9D-9345-2121EAE31919}"/>
              </a:ext>
            </a:extLst>
          </p:cNvPr>
          <p:cNvSpPr>
            <a:spLocks noGrp="1"/>
          </p:cNvSpPr>
          <p:nvPr>
            <p:ph type="sldNum" sz="quarter" idx="5"/>
          </p:nvPr>
        </p:nvSpPr>
        <p:spPr/>
        <p:txBody>
          <a:bodyPr/>
          <a:lstStyle/>
          <a:p>
            <a:fld id="{4570B491-1977-41B6-87B3-8FDA41F30DB5}" type="slidenum">
              <a:rPr lang="en-US" smtClean="0"/>
              <a:t>19</a:t>
            </a:fld>
            <a:endParaRPr lang="en-US"/>
          </a:p>
        </p:txBody>
      </p:sp>
    </p:spTree>
    <p:extLst>
      <p:ext uri="{BB962C8B-B14F-4D97-AF65-F5344CB8AC3E}">
        <p14:creationId xmlns:p14="http://schemas.microsoft.com/office/powerpoint/2010/main" val="1338486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20</a:t>
            </a:fld>
            <a:endParaRPr lang="en-US"/>
          </a:p>
        </p:txBody>
      </p:sp>
    </p:spTree>
    <p:extLst>
      <p:ext uri="{BB962C8B-B14F-4D97-AF65-F5344CB8AC3E}">
        <p14:creationId xmlns:p14="http://schemas.microsoft.com/office/powerpoint/2010/main" val="208174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7E1E2-235C-8924-99F6-A7218F9EB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55C35A-B0DB-A523-FB67-3E13C7D427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CEAD10-2B54-50DC-C698-B43358C0A4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00A3F6-6A24-1777-F75A-FA1C339D8C21}"/>
              </a:ext>
            </a:extLst>
          </p:cNvPr>
          <p:cNvSpPr>
            <a:spLocks noGrp="1"/>
          </p:cNvSpPr>
          <p:nvPr>
            <p:ph type="sldNum" sz="quarter" idx="5"/>
          </p:nvPr>
        </p:nvSpPr>
        <p:spPr/>
        <p:txBody>
          <a:bodyPr/>
          <a:lstStyle/>
          <a:p>
            <a:fld id="{59233ED5-AB89-48D6-BE63-F1CD8E58DED6}" type="slidenum">
              <a:rPr lang="en-US" smtClean="0"/>
              <a:t>3</a:t>
            </a:fld>
            <a:endParaRPr lang="en-US"/>
          </a:p>
        </p:txBody>
      </p:sp>
    </p:spTree>
    <p:extLst>
      <p:ext uri="{BB962C8B-B14F-4D97-AF65-F5344CB8AC3E}">
        <p14:creationId xmlns:p14="http://schemas.microsoft.com/office/powerpoint/2010/main" val="2309889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21</a:t>
            </a:fld>
            <a:endParaRPr lang="en-US"/>
          </a:p>
        </p:txBody>
      </p:sp>
    </p:spTree>
    <p:extLst>
      <p:ext uri="{BB962C8B-B14F-4D97-AF65-F5344CB8AC3E}">
        <p14:creationId xmlns:p14="http://schemas.microsoft.com/office/powerpoint/2010/main" val="3062846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22</a:t>
            </a:fld>
            <a:endParaRPr lang="en-US"/>
          </a:p>
        </p:txBody>
      </p:sp>
    </p:spTree>
    <p:extLst>
      <p:ext uri="{BB962C8B-B14F-4D97-AF65-F5344CB8AC3E}">
        <p14:creationId xmlns:p14="http://schemas.microsoft.com/office/powerpoint/2010/main" val="3127918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23</a:t>
            </a:fld>
            <a:endParaRPr lang="en-US"/>
          </a:p>
        </p:txBody>
      </p:sp>
    </p:spTree>
    <p:extLst>
      <p:ext uri="{BB962C8B-B14F-4D97-AF65-F5344CB8AC3E}">
        <p14:creationId xmlns:p14="http://schemas.microsoft.com/office/powerpoint/2010/main" val="2865479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CD3F4-4F4A-AEDE-F15F-2501EA154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EB7D04-CE63-EEF2-19C7-4F8646F5D3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5C8E0-B951-187F-A416-42082850DF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3B759A-4583-1FA3-7E67-106C98EDB2FB}"/>
              </a:ext>
            </a:extLst>
          </p:cNvPr>
          <p:cNvSpPr>
            <a:spLocks noGrp="1"/>
          </p:cNvSpPr>
          <p:nvPr>
            <p:ph type="sldNum" sz="quarter" idx="5"/>
          </p:nvPr>
        </p:nvSpPr>
        <p:spPr/>
        <p:txBody>
          <a:bodyPr/>
          <a:lstStyle/>
          <a:p>
            <a:fld id="{4570B491-1977-41B6-87B3-8FDA41F30DB5}" type="slidenum">
              <a:rPr lang="en-US" smtClean="0"/>
              <a:t>24</a:t>
            </a:fld>
            <a:endParaRPr lang="en-US"/>
          </a:p>
        </p:txBody>
      </p:sp>
    </p:spTree>
    <p:extLst>
      <p:ext uri="{BB962C8B-B14F-4D97-AF65-F5344CB8AC3E}">
        <p14:creationId xmlns:p14="http://schemas.microsoft.com/office/powerpoint/2010/main" val="27933611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25</a:t>
            </a:fld>
            <a:endParaRPr lang="en-US"/>
          </a:p>
        </p:txBody>
      </p:sp>
    </p:spTree>
    <p:extLst>
      <p:ext uri="{BB962C8B-B14F-4D97-AF65-F5344CB8AC3E}">
        <p14:creationId xmlns:p14="http://schemas.microsoft.com/office/powerpoint/2010/main" val="1695351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D2FF6-D6A8-A23E-D414-6B427D1627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47884-38A6-66E0-167A-FEE2A8652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59BE1-BC4E-A037-FBBB-21A1DF4A915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F21F74-BB62-EDD3-1727-4CD1B5CD29E8}"/>
              </a:ext>
            </a:extLst>
          </p:cNvPr>
          <p:cNvSpPr>
            <a:spLocks noGrp="1"/>
          </p:cNvSpPr>
          <p:nvPr>
            <p:ph type="sldNum" sz="quarter" idx="5"/>
          </p:nvPr>
        </p:nvSpPr>
        <p:spPr/>
        <p:txBody>
          <a:bodyPr/>
          <a:lstStyle/>
          <a:p>
            <a:fld id="{59233ED5-AB89-48D6-BE63-F1CD8E58DED6}" type="slidenum">
              <a:rPr lang="en-US" smtClean="0"/>
              <a:t>27</a:t>
            </a:fld>
            <a:endParaRPr lang="en-US"/>
          </a:p>
        </p:txBody>
      </p:sp>
    </p:spTree>
    <p:extLst>
      <p:ext uri="{BB962C8B-B14F-4D97-AF65-F5344CB8AC3E}">
        <p14:creationId xmlns:p14="http://schemas.microsoft.com/office/powerpoint/2010/main" val="1434402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30</a:t>
            </a:fld>
            <a:endParaRPr lang="en-US"/>
          </a:p>
        </p:txBody>
      </p:sp>
    </p:spTree>
    <p:extLst>
      <p:ext uri="{BB962C8B-B14F-4D97-AF65-F5344CB8AC3E}">
        <p14:creationId xmlns:p14="http://schemas.microsoft.com/office/powerpoint/2010/main" val="757419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37395-C4B4-7B0D-0AE3-943A229EF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CF5B8F-0A1C-805E-AA4D-A3BD9BAAA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D908A-1877-203D-714A-7EFD3FD118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3F1441-280B-8A76-0D56-BBC5B6411CA4}"/>
              </a:ext>
            </a:extLst>
          </p:cNvPr>
          <p:cNvSpPr>
            <a:spLocks noGrp="1"/>
          </p:cNvSpPr>
          <p:nvPr>
            <p:ph type="sldNum" sz="quarter" idx="5"/>
          </p:nvPr>
        </p:nvSpPr>
        <p:spPr/>
        <p:txBody>
          <a:bodyPr/>
          <a:lstStyle/>
          <a:p>
            <a:pPr defTabSz="698813">
              <a:defRPr/>
            </a:pPr>
            <a:fld id="{4570B491-1977-41B6-87B3-8FDA41F30DB5}" type="slidenum">
              <a:rPr lang="en-US">
                <a:solidFill>
                  <a:prstClr val="black"/>
                </a:solidFill>
                <a:latin typeface="Aptos" panose="02110004020202020204"/>
              </a:rPr>
              <a:pPr defTabSz="698813">
                <a:defRPr/>
              </a:pPr>
              <a:t>31</a:t>
            </a:fld>
            <a:endParaRPr lang="en-US">
              <a:solidFill>
                <a:prstClr val="black"/>
              </a:solidFill>
              <a:latin typeface="Aptos" panose="02110004020202020204"/>
            </a:endParaRPr>
          </a:p>
        </p:txBody>
      </p:sp>
    </p:spTree>
    <p:extLst>
      <p:ext uri="{BB962C8B-B14F-4D97-AF65-F5344CB8AC3E}">
        <p14:creationId xmlns:p14="http://schemas.microsoft.com/office/powerpoint/2010/main" val="35781542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FE643-119B-4CD8-1D09-1FAA985BA8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30FBC2-5816-31FE-B1B3-4549D0E718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5A9B8E-1C3B-847C-5052-943EB2F0B3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800C8F-1679-7E26-9041-2633023406A9}"/>
              </a:ext>
            </a:extLst>
          </p:cNvPr>
          <p:cNvSpPr>
            <a:spLocks noGrp="1"/>
          </p:cNvSpPr>
          <p:nvPr>
            <p:ph type="sldNum" sz="quarter" idx="5"/>
          </p:nvPr>
        </p:nvSpPr>
        <p:spPr/>
        <p:txBody>
          <a:bodyPr/>
          <a:lstStyle/>
          <a:p>
            <a:pPr defTabSz="698813">
              <a:defRPr/>
            </a:pPr>
            <a:fld id="{4570B491-1977-41B6-87B3-8FDA41F30DB5}" type="slidenum">
              <a:rPr lang="en-US">
                <a:solidFill>
                  <a:prstClr val="black"/>
                </a:solidFill>
                <a:latin typeface="Aptos" panose="02110004020202020204"/>
              </a:rPr>
              <a:pPr defTabSz="698813">
                <a:defRPr/>
              </a:pPr>
              <a:t>32</a:t>
            </a:fld>
            <a:endParaRPr lang="en-US">
              <a:solidFill>
                <a:prstClr val="black"/>
              </a:solidFill>
              <a:latin typeface="Aptos" panose="02110004020202020204"/>
            </a:endParaRPr>
          </a:p>
        </p:txBody>
      </p:sp>
    </p:spTree>
    <p:extLst>
      <p:ext uri="{BB962C8B-B14F-4D97-AF65-F5344CB8AC3E}">
        <p14:creationId xmlns:p14="http://schemas.microsoft.com/office/powerpoint/2010/main" val="3341378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33</a:t>
            </a:fld>
            <a:endParaRPr lang="en-US"/>
          </a:p>
        </p:txBody>
      </p:sp>
    </p:spTree>
    <p:extLst>
      <p:ext uri="{BB962C8B-B14F-4D97-AF65-F5344CB8AC3E}">
        <p14:creationId xmlns:p14="http://schemas.microsoft.com/office/powerpoint/2010/main" val="95934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4</a:t>
            </a:fld>
            <a:endParaRPr lang="en-US"/>
          </a:p>
        </p:txBody>
      </p:sp>
    </p:spTree>
    <p:extLst>
      <p:ext uri="{BB962C8B-B14F-4D97-AF65-F5344CB8AC3E}">
        <p14:creationId xmlns:p14="http://schemas.microsoft.com/office/powerpoint/2010/main" val="2471225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9631B-B941-A083-632D-32D1897400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27DE0-AF02-5727-BA5E-FFE7B354BC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2C08FD-0F3F-1D24-CB00-177FF9739C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A8468B-66C0-30EB-3637-6CF79D2CAF0F}"/>
              </a:ext>
            </a:extLst>
          </p:cNvPr>
          <p:cNvSpPr>
            <a:spLocks noGrp="1"/>
          </p:cNvSpPr>
          <p:nvPr>
            <p:ph type="sldNum" sz="quarter" idx="5"/>
          </p:nvPr>
        </p:nvSpPr>
        <p:spPr/>
        <p:txBody>
          <a:bodyPr/>
          <a:lstStyle/>
          <a:p>
            <a:fld id="{4570B491-1977-41B6-87B3-8FDA41F30DB5}" type="slidenum">
              <a:rPr lang="en-US" smtClean="0"/>
              <a:t>34</a:t>
            </a:fld>
            <a:endParaRPr lang="en-US"/>
          </a:p>
        </p:txBody>
      </p:sp>
    </p:spTree>
    <p:extLst>
      <p:ext uri="{BB962C8B-B14F-4D97-AF65-F5344CB8AC3E}">
        <p14:creationId xmlns:p14="http://schemas.microsoft.com/office/powerpoint/2010/main" val="2217905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5C122-5000-884B-71AC-3F3270BFB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749F67-E65B-E562-C180-3F99652A98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339862-3A16-2291-F38C-855FFC80D2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0B9426-591F-4245-148F-61DEE2EF503F}"/>
              </a:ext>
            </a:extLst>
          </p:cNvPr>
          <p:cNvSpPr>
            <a:spLocks noGrp="1"/>
          </p:cNvSpPr>
          <p:nvPr>
            <p:ph type="sldNum" sz="quarter" idx="5"/>
          </p:nvPr>
        </p:nvSpPr>
        <p:spPr/>
        <p:txBody>
          <a:bodyPr/>
          <a:lstStyle/>
          <a:p>
            <a:fld id="{4570B491-1977-41B6-87B3-8FDA41F30DB5}" type="slidenum">
              <a:rPr lang="en-US" smtClean="0"/>
              <a:t>35</a:t>
            </a:fld>
            <a:endParaRPr lang="en-US"/>
          </a:p>
        </p:txBody>
      </p:sp>
    </p:spTree>
    <p:extLst>
      <p:ext uri="{BB962C8B-B14F-4D97-AF65-F5344CB8AC3E}">
        <p14:creationId xmlns:p14="http://schemas.microsoft.com/office/powerpoint/2010/main" val="3352044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56136-09D3-E04E-BA4C-8746502EBC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43D7E-B5D8-F925-FA9E-5D2ED76EE0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BE5897-46BF-F498-F37A-EC96C5B072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1F4CA8D-DDA7-B327-FC4B-BAC1E1325FC2}"/>
              </a:ext>
            </a:extLst>
          </p:cNvPr>
          <p:cNvSpPr>
            <a:spLocks noGrp="1"/>
          </p:cNvSpPr>
          <p:nvPr>
            <p:ph type="sldNum" sz="quarter" idx="5"/>
          </p:nvPr>
        </p:nvSpPr>
        <p:spPr/>
        <p:txBody>
          <a:bodyPr/>
          <a:lstStyle/>
          <a:p>
            <a:fld id="{4570B491-1977-41B6-87B3-8FDA41F30DB5}" type="slidenum">
              <a:rPr lang="en-US" smtClean="0"/>
              <a:t>36</a:t>
            </a:fld>
            <a:endParaRPr lang="en-US"/>
          </a:p>
        </p:txBody>
      </p:sp>
    </p:spTree>
    <p:extLst>
      <p:ext uri="{BB962C8B-B14F-4D97-AF65-F5344CB8AC3E}">
        <p14:creationId xmlns:p14="http://schemas.microsoft.com/office/powerpoint/2010/main" val="1808927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37</a:t>
            </a:fld>
            <a:endParaRPr lang="en-US"/>
          </a:p>
        </p:txBody>
      </p:sp>
    </p:spTree>
    <p:extLst>
      <p:ext uri="{BB962C8B-B14F-4D97-AF65-F5344CB8AC3E}">
        <p14:creationId xmlns:p14="http://schemas.microsoft.com/office/powerpoint/2010/main" val="3785509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BB239-C576-7C09-4929-0FFF667A4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D110A-264D-EACA-2C8B-5C041C4973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3F178-DDD0-F308-4684-D9C783C3D4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3AC4E72-A25C-B62C-0BCB-51B93C90ED30}"/>
              </a:ext>
            </a:extLst>
          </p:cNvPr>
          <p:cNvSpPr>
            <a:spLocks noGrp="1"/>
          </p:cNvSpPr>
          <p:nvPr>
            <p:ph type="sldNum" sz="quarter" idx="5"/>
          </p:nvPr>
        </p:nvSpPr>
        <p:spPr/>
        <p:txBody>
          <a:bodyPr/>
          <a:lstStyle/>
          <a:p>
            <a:fld id="{4570B491-1977-41B6-87B3-8FDA41F30DB5}" type="slidenum">
              <a:rPr lang="en-US" smtClean="0"/>
              <a:t>38</a:t>
            </a:fld>
            <a:endParaRPr lang="en-US"/>
          </a:p>
        </p:txBody>
      </p:sp>
    </p:spTree>
    <p:extLst>
      <p:ext uri="{BB962C8B-B14F-4D97-AF65-F5344CB8AC3E}">
        <p14:creationId xmlns:p14="http://schemas.microsoft.com/office/powerpoint/2010/main" val="1697415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7662C-8DA4-1E57-F490-497AB3CD74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A52C74-0B6B-C7D3-7CE8-176D625959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EA0242-6D59-99F2-57FF-F258154F97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556A6D-0FDE-3466-1136-FA9BE72FD184}"/>
              </a:ext>
            </a:extLst>
          </p:cNvPr>
          <p:cNvSpPr>
            <a:spLocks noGrp="1"/>
          </p:cNvSpPr>
          <p:nvPr>
            <p:ph type="sldNum" sz="quarter" idx="5"/>
          </p:nvPr>
        </p:nvSpPr>
        <p:spPr/>
        <p:txBody>
          <a:bodyPr/>
          <a:lstStyle/>
          <a:p>
            <a:fld id="{4570B491-1977-41B6-87B3-8FDA41F30DB5}" type="slidenum">
              <a:rPr lang="en-US" smtClean="0"/>
              <a:t>39</a:t>
            </a:fld>
            <a:endParaRPr lang="en-US"/>
          </a:p>
        </p:txBody>
      </p:sp>
    </p:spTree>
    <p:extLst>
      <p:ext uri="{BB962C8B-B14F-4D97-AF65-F5344CB8AC3E}">
        <p14:creationId xmlns:p14="http://schemas.microsoft.com/office/powerpoint/2010/main" val="18714147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2E90A-ACD3-F314-7BB3-F22AF3DB1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CA89A2-2242-AA6A-2266-9B641C2DC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77696-6908-52F3-4D8E-3A5F5FE6D4B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FD92C3-C0D6-27E3-79E6-D95D16DEAB1A}"/>
              </a:ext>
            </a:extLst>
          </p:cNvPr>
          <p:cNvSpPr>
            <a:spLocks noGrp="1"/>
          </p:cNvSpPr>
          <p:nvPr>
            <p:ph type="sldNum" sz="quarter" idx="5"/>
          </p:nvPr>
        </p:nvSpPr>
        <p:spPr/>
        <p:txBody>
          <a:bodyPr/>
          <a:lstStyle/>
          <a:p>
            <a:fld id="{4570B491-1977-41B6-87B3-8FDA41F30DB5}" type="slidenum">
              <a:rPr lang="en-US" smtClean="0"/>
              <a:t>40</a:t>
            </a:fld>
            <a:endParaRPr lang="en-US"/>
          </a:p>
        </p:txBody>
      </p:sp>
    </p:spTree>
    <p:extLst>
      <p:ext uri="{BB962C8B-B14F-4D97-AF65-F5344CB8AC3E}">
        <p14:creationId xmlns:p14="http://schemas.microsoft.com/office/powerpoint/2010/main" val="1913727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E0075-73C1-3BFF-3C23-CBF114122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971E56-6F2B-12E8-535F-D3DD8A1056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BC916-0B5E-622F-0CA5-CDA67BE298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24D0AC0-3719-8FB0-4970-1C88AF1E920E}"/>
              </a:ext>
            </a:extLst>
          </p:cNvPr>
          <p:cNvSpPr>
            <a:spLocks noGrp="1"/>
          </p:cNvSpPr>
          <p:nvPr>
            <p:ph type="sldNum" sz="quarter" idx="5"/>
          </p:nvPr>
        </p:nvSpPr>
        <p:spPr/>
        <p:txBody>
          <a:bodyPr/>
          <a:lstStyle/>
          <a:p>
            <a:fld id="{4570B491-1977-41B6-87B3-8FDA41F30DB5}" type="slidenum">
              <a:rPr lang="en-US" smtClean="0"/>
              <a:t>41</a:t>
            </a:fld>
            <a:endParaRPr lang="en-US"/>
          </a:p>
        </p:txBody>
      </p:sp>
    </p:spTree>
    <p:extLst>
      <p:ext uri="{BB962C8B-B14F-4D97-AF65-F5344CB8AC3E}">
        <p14:creationId xmlns:p14="http://schemas.microsoft.com/office/powerpoint/2010/main" val="2310282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35427-6E14-0753-0739-088E4538D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8EA67-9B7C-6645-1CAF-875A750AEC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418F5-3EC4-564C-A5F0-A19526732F4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66C75F9-DA18-12A2-B4F7-19D1B4A5C1DB}"/>
              </a:ext>
            </a:extLst>
          </p:cNvPr>
          <p:cNvSpPr>
            <a:spLocks noGrp="1"/>
          </p:cNvSpPr>
          <p:nvPr>
            <p:ph type="sldNum" sz="quarter" idx="5"/>
          </p:nvPr>
        </p:nvSpPr>
        <p:spPr/>
        <p:txBody>
          <a:bodyPr/>
          <a:lstStyle/>
          <a:p>
            <a:fld id="{4570B491-1977-41B6-87B3-8FDA41F30DB5}" type="slidenum">
              <a:rPr lang="en-US" smtClean="0"/>
              <a:t>42</a:t>
            </a:fld>
            <a:endParaRPr lang="en-US"/>
          </a:p>
        </p:txBody>
      </p:sp>
    </p:spTree>
    <p:extLst>
      <p:ext uri="{BB962C8B-B14F-4D97-AF65-F5344CB8AC3E}">
        <p14:creationId xmlns:p14="http://schemas.microsoft.com/office/powerpoint/2010/main" val="831123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DF171-8D6F-11D6-0A04-CC8156F913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113012-C619-2F3C-0CA1-2F85346810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0895-33EB-19B1-766D-9CF88676F1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F9CDE6D-ADE7-0A94-B58C-DB121709824C}"/>
              </a:ext>
            </a:extLst>
          </p:cNvPr>
          <p:cNvSpPr>
            <a:spLocks noGrp="1"/>
          </p:cNvSpPr>
          <p:nvPr>
            <p:ph type="sldNum" sz="quarter" idx="5"/>
          </p:nvPr>
        </p:nvSpPr>
        <p:spPr/>
        <p:txBody>
          <a:bodyPr/>
          <a:lstStyle/>
          <a:p>
            <a:fld id="{4570B491-1977-41B6-87B3-8FDA41F30DB5}" type="slidenum">
              <a:rPr lang="en-US" smtClean="0"/>
              <a:t>43</a:t>
            </a:fld>
            <a:endParaRPr lang="en-US"/>
          </a:p>
        </p:txBody>
      </p:sp>
    </p:spTree>
    <p:extLst>
      <p:ext uri="{BB962C8B-B14F-4D97-AF65-F5344CB8AC3E}">
        <p14:creationId xmlns:p14="http://schemas.microsoft.com/office/powerpoint/2010/main" val="245277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A950B-994F-F8C5-A3B1-1199F94CA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C1C89D-B427-803A-6124-1F57ED13F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E4709-D9A9-FCE7-714C-8B16EC0F4F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9D3387-2B62-3694-2974-FA298F9C6937}"/>
              </a:ext>
            </a:extLst>
          </p:cNvPr>
          <p:cNvSpPr>
            <a:spLocks noGrp="1"/>
          </p:cNvSpPr>
          <p:nvPr>
            <p:ph type="sldNum" sz="quarter" idx="5"/>
          </p:nvPr>
        </p:nvSpPr>
        <p:spPr/>
        <p:txBody>
          <a:bodyPr/>
          <a:lstStyle/>
          <a:p>
            <a:fld id="{4570B491-1977-41B6-87B3-8FDA41F30DB5}" type="slidenum">
              <a:rPr lang="en-US" smtClean="0"/>
              <a:t>5</a:t>
            </a:fld>
            <a:endParaRPr lang="en-US"/>
          </a:p>
        </p:txBody>
      </p:sp>
    </p:spTree>
    <p:extLst>
      <p:ext uri="{BB962C8B-B14F-4D97-AF65-F5344CB8AC3E}">
        <p14:creationId xmlns:p14="http://schemas.microsoft.com/office/powerpoint/2010/main" val="16308458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5582F-9FCD-B551-C0F9-4BD0FA10D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F0E98-1A06-CA18-E5B5-DA6E49C39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80C45E-7D76-685E-5BD7-BFFE523A20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0878DE-F286-DBE6-15F7-6554CC0CAAD0}"/>
              </a:ext>
            </a:extLst>
          </p:cNvPr>
          <p:cNvSpPr>
            <a:spLocks noGrp="1"/>
          </p:cNvSpPr>
          <p:nvPr>
            <p:ph type="sldNum" sz="quarter" idx="5"/>
          </p:nvPr>
        </p:nvSpPr>
        <p:spPr/>
        <p:txBody>
          <a:bodyPr/>
          <a:lstStyle/>
          <a:p>
            <a:fld id="{59233ED5-AB89-48D6-BE63-F1CD8E58DED6}" type="slidenum">
              <a:rPr lang="en-US" smtClean="0"/>
              <a:t>44</a:t>
            </a:fld>
            <a:endParaRPr lang="en-US"/>
          </a:p>
        </p:txBody>
      </p:sp>
    </p:spTree>
    <p:extLst>
      <p:ext uri="{BB962C8B-B14F-4D97-AF65-F5344CB8AC3E}">
        <p14:creationId xmlns:p14="http://schemas.microsoft.com/office/powerpoint/2010/main" val="4471054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45</a:t>
            </a:fld>
            <a:endParaRPr lang="en-US"/>
          </a:p>
        </p:txBody>
      </p:sp>
    </p:spTree>
    <p:extLst>
      <p:ext uri="{BB962C8B-B14F-4D97-AF65-F5344CB8AC3E}">
        <p14:creationId xmlns:p14="http://schemas.microsoft.com/office/powerpoint/2010/main" val="3076863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FDE30-571A-F479-5F6A-C7A5A59109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A9E493-3350-0CB6-39EF-E4EC28D7A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5F60CD-FAB2-2F29-5D13-8F682FA704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245146B-222E-965E-8702-2FCFF0E15673}"/>
              </a:ext>
            </a:extLst>
          </p:cNvPr>
          <p:cNvSpPr>
            <a:spLocks noGrp="1"/>
          </p:cNvSpPr>
          <p:nvPr>
            <p:ph type="sldNum" sz="quarter" idx="5"/>
          </p:nvPr>
        </p:nvSpPr>
        <p:spPr/>
        <p:txBody>
          <a:bodyPr/>
          <a:lstStyle/>
          <a:p>
            <a:fld id="{4570B491-1977-41B6-87B3-8FDA41F30DB5}" type="slidenum">
              <a:rPr lang="en-US" smtClean="0"/>
              <a:t>46</a:t>
            </a:fld>
            <a:endParaRPr lang="en-US"/>
          </a:p>
        </p:txBody>
      </p:sp>
    </p:spTree>
    <p:extLst>
      <p:ext uri="{BB962C8B-B14F-4D97-AF65-F5344CB8AC3E}">
        <p14:creationId xmlns:p14="http://schemas.microsoft.com/office/powerpoint/2010/main" val="781373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5FDD9-0E73-6807-249B-5191ED6091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31B9D-E983-47F0-6B5D-F54EB7519D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A3305-C922-2690-387D-5DEAD1AB04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69E7C6-953E-63DB-13FB-2B048145DBDC}"/>
              </a:ext>
            </a:extLst>
          </p:cNvPr>
          <p:cNvSpPr>
            <a:spLocks noGrp="1"/>
          </p:cNvSpPr>
          <p:nvPr>
            <p:ph type="sldNum" sz="quarter" idx="5"/>
          </p:nvPr>
        </p:nvSpPr>
        <p:spPr/>
        <p:txBody>
          <a:bodyPr/>
          <a:lstStyle/>
          <a:p>
            <a:fld id="{4570B491-1977-41B6-87B3-8FDA41F30DB5}" type="slidenum">
              <a:rPr lang="en-US" smtClean="0"/>
              <a:t>48</a:t>
            </a:fld>
            <a:endParaRPr lang="en-US"/>
          </a:p>
        </p:txBody>
      </p:sp>
    </p:spTree>
    <p:extLst>
      <p:ext uri="{BB962C8B-B14F-4D97-AF65-F5344CB8AC3E}">
        <p14:creationId xmlns:p14="http://schemas.microsoft.com/office/powerpoint/2010/main" val="15938413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49</a:t>
            </a:fld>
            <a:endParaRPr lang="en-US"/>
          </a:p>
        </p:txBody>
      </p:sp>
    </p:spTree>
    <p:extLst>
      <p:ext uri="{BB962C8B-B14F-4D97-AF65-F5344CB8AC3E}">
        <p14:creationId xmlns:p14="http://schemas.microsoft.com/office/powerpoint/2010/main" val="5886253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8FF2B-523C-66BE-5D11-F4E222C4E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8F4BF8-F708-1FC6-C036-7B84DB3F3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FFB24-07AD-4D2B-DC1D-7EBF91927C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DA5482-6CE5-50D1-56AB-079D046974A7}"/>
              </a:ext>
            </a:extLst>
          </p:cNvPr>
          <p:cNvSpPr>
            <a:spLocks noGrp="1"/>
          </p:cNvSpPr>
          <p:nvPr>
            <p:ph type="sldNum" sz="quarter" idx="5"/>
          </p:nvPr>
        </p:nvSpPr>
        <p:spPr/>
        <p:txBody>
          <a:bodyPr/>
          <a:lstStyle/>
          <a:p>
            <a:fld id="{4570B491-1977-41B6-87B3-8FDA41F30DB5}" type="slidenum">
              <a:rPr lang="en-US" smtClean="0"/>
              <a:t>50</a:t>
            </a:fld>
            <a:endParaRPr lang="en-US"/>
          </a:p>
        </p:txBody>
      </p:sp>
    </p:spTree>
    <p:extLst>
      <p:ext uri="{BB962C8B-B14F-4D97-AF65-F5344CB8AC3E}">
        <p14:creationId xmlns:p14="http://schemas.microsoft.com/office/powerpoint/2010/main" val="12722036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55290-0827-8FE8-DBFC-570DAF2810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5A428-5631-D9C4-2867-D591F281A3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DFA492-E9C3-7497-C41E-A975B6B8A6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1BB7AF8-4CE2-34B1-0CA9-AD63629294BD}"/>
              </a:ext>
            </a:extLst>
          </p:cNvPr>
          <p:cNvSpPr>
            <a:spLocks noGrp="1"/>
          </p:cNvSpPr>
          <p:nvPr>
            <p:ph type="sldNum" sz="quarter" idx="5"/>
          </p:nvPr>
        </p:nvSpPr>
        <p:spPr/>
        <p:txBody>
          <a:bodyPr/>
          <a:lstStyle/>
          <a:p>
            <a:fld id="{4570B491-1977-41B6-87B3-8FDA41F30DB5}" type="slidenum">
              <a:rPr lang="en-US" smtClean="0"/>
              <a:t>51</a:t>
            </a:fld>
            <a:endParaRPr lang="en-US"/>
          </a:p>
        </p:txBody>
      </p:sp>
    </p:spTree>
    <p:extLst>
      <p:ext uri="{BB962C8B-B14F-4D97-AF65-F5344CB8AC3E}">
        <p14:creationId xmlns:p14="http://schemas.microsoft.com/office/powerpoint/2010/main" val="37023473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C6699-D23C-0E3C-B1F5-E407F3709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D6367-7F17-A8AD-3FDB-1A0E8B9C7B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47B3C3-125D-3DD1-AF84-CC7AB43CB03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50653B0-ECDA-68C6-B64A-92DFA47DDE6C}"/>
              </a:ext>
            </a:extLst>
          </p:cNvPr>
          <p:cNvSpPr>
            <a:spLocks noGrp="1"/>
          </p:cNvSpPr>
          <p:nvPr>
            <p:ph type="sldNum" sz="quarter" idx="5"/>
          </p:nvPr>
        </p:nvSpPr>
        <p:spPr/>
        <p:txBody>
          <a:bodyPr/>
          <a:lstStyle/>
          <a:p>
            <a:fld id="{4570B491-1977-41B6-87B3-8FDA41F30DB5}" type="slidenum">
              <a:rPr lang="en-US" smtClean="0"/>
              <a:t>52</a:t>
            </a:fld>
            <a:endParaRPr lang="en-US"/>
          </a:p>
        </p:txBody>
      </p:sp>
    </p:spTree>
    <p:extLst>
      <p:ext uri="{BB962C8B-B14F-4D97-AF65-F5344CB8AC3E}">
        <p14:creationId xmlns:p14="http://schemas.microsoft.com/office/powerpoint/2010/main" val="33387325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378FE-0E56-D6DF-BCAB-8E688D2DF6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CD1039-81AE-2B75-9FFF-929D648FF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F2CEE1-484F-3E44-6448-DF622A98E6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92B4A9-65D1-75FE-C8AB-4D63F80802ED}"/>
              </a:ext>
            </a:extLst>
          </p:cNvPr>
          <p:cNvSpPr>
            <a:spLocks noGrp="1"/>
          </p:cNvSpPr>
          <p:nvPr>
            <p:ph type="sldNum" sz="quarter" idx="5"/>
          </p:nvPr>
        </p:nvSpPr>
        <p:spPr/>
        <p:txBody>
          <a:bodyPr/>
          <a:lstStyle/>
          <a:p>
            <a:fld id="{4570B491-1977-41B6-87B3-8FDA41F30DB5}" type="slidenum">
              <a:rPr lang="en-US" smtClean="0"/>
              <a:t>53</a:t>
            </a:fld>
            <a:endParaRPr lang="en-US"/>
          </a:p>
        </p:txBody>
      </p:sp>
    </p:spTree>
    <p:extLst>
      <p:ext uri="{BB962C8B-B14F-4D97-AF65-F5344CB8AC3E}">
        <p14:creationId xmlns:p14="http://schemas.microsoft.com/office/powerpoint/2010/main" val="13152325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4CE96-CBA2-C84C-856F-8008285263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4A57E5-2358-552F-EE21-8DE867C69D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0A77D0-8262-0F0F-86C4-6D1F7D6914B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92328A-FE07-3DE0-2D52-C7F227F7F40E}"/>
              </a:ext>
            </a:extLst>
          </p:cNvPr>
          <p:cNvSpPr>
            <a:spLocks noGrp="1"/>
          </p:cNvSpPr>
          <p:nvPr>
            <p:ph type="sldNum" sz="quarter" idx="5"/>
          </p:nvPr>
        </p:nvSpPr>
        <p:spPr/>
        <p:txBody>
          <a:bodyPr/>
          <a:lstStyle/>
          <a:p>
            <a:fld id="{4570B491-1977-41B6-87B3-8FDA41F30DB5}" type="slidenum">
              <a:rPr lang="en-US" smtClean="0"/>
              <a:t>54</a:t>
            </a:fld>
            <a:endParaRPr lang="en-US"/>
          </a:p>
        </p:txBody>
      </p:sp>
    </p:spTree>
    <p:extLst>
      <p:ext uri="{BB962C8B-B14F-4D97-AF65-F5344CB8AC3E}">
        <p14:creationId xmlns:p14="http://schemas.microsoft.com/office/powerpoint/2010/main" val="177748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0BBBB-40A9-BC72-992A-721BB7E73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CB18E2-8969-691E-CB26-396477334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6D1FD-4A17-BB02-3FA0-6EBA6A7AE3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A502D0A-1BBC-4F0B-EC00-69F9D2994903}"/>
              </a:ext>
            </a:extLst>
          </p:cNvPr>
          <p:cNvSpPr>
            <a:spLocks noGrp="1"/>
          </p:cNvSpPr>
          <p:nvPr>
            <p:ph type="sldNum" sz="quarter" idx="5"/>
          </p:nvPr>
        </p:nvSpPr>
        <p:spPr/>
        <p:txBody>
          <a:bodyPr/>
          <a:lstStyle/>
          <a:p>
            <a:fld id="{4570B491-1977-41B6-87B3-8FDA41F30DB5}" type="slidenum">
              <a:rPr lang="en-US" smtClean="0"/>
              <a:t>6</a:t>
            </a:fld>
            <a:endParaRPr lang="en-US"/>
          </a:p>
        </p:txBody>
      </p:sp>
    </p:spTree>
    <p:extLst>
      <p:ext uri="{BB962C8B-B14F-4D97-AF65-F5344CB8AC3E}">
        <p14:creationId xmlns:p14="http://schemas.microsoft.com/office/powerpoint/2010/main" val="2846764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8D568-07F0-6276-A566-F7EFBEDDD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505E3-2974-3415-F8B4-142DEE1400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A8373D-5F91-B495-3FAB-8E89734ECD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2CB069-B040-B2B5-AE15-56E238BAFDF0}"/>
              </a:ext>
            </a:extLst>
          </p:cNvPr>
          <p:cNvSpPr>
            <a:spLocks noGrp="1"/>
          </p:cNvSpPr>
          <p:nvPr>
            <p:ph type="sldNum" sz="quarter" idx="5"/>
          </p:nvPr>
        </p:nvSpPr>
        <p:spPr/>
        <p:txBody>
          <a:bodyPr/>
          <a:lstStyle/>
          <a:p>
            <a:fld id="{59233ED5-AB89-48D6-BE63-F1CD8E58DED6}" type="slidenum">
              <a:rPr lang="en-US" smtClean="0"/>
              <a:t>55</a:t>
            </a:fld>
            <a:endParaRPr lang="en-US"/>
          </a:p>
        </p:txBody>
      </p:sp>
    </p:spTree>
    <p:extLst>
      <p:ext uri="{BB962C8B-B14F-4D97-AF65-F5344CB8AC3E}">
        <p14:creationId xmlns:p14="http://schemas.microsoft.com/office/powerpoint/2010/main" val="26429707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56</a:t>
            </a:fld>
            <a:endParaRPr lang="en-US"/>
          </a:p>
        </p:txBody>
      </p:sp>
    </p:spTree>
    <p:extLst>
      <p:ext uri="{BB962C8B-B14F-4D97-AF65-F5344CB8AC3E}">
        <p14:creationId xmlns:p14="http://schemas.microsoft.com/office/powerpoint/2010/main" val="8769833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B79439-1E29-295A-B0C8-FAA6E1577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E9CC9-C362-90FD-BA91-687DD6E722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686171-3934-6538-B1BE-DBB4E8FB41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CC3CF2-F936-772C-F549-F117B05BC7FE}"/>
              </a:ext>
            </a:extLst>
          </p:cNvPr>
          <p:cNvSpPr>
            <a:spLocks noGrp="1"/>
          </p:cNvSpPr>
          <p:nvPr>
            <p:ph type="sldNum" sz="quarter" idx="5"/>
          </p:nvPr>
        </p:nvSpPr>
        <p:spPr/>
        <p:txBody>
          <a:bodyPr/>
          <a:lstStyle/>
          <a:p>
            <a:fld id="{4570B491-1977-41B6-87B3-8FDA41F30DB5}" type="slidenum">
              <a:rPr lang="en-US" smtClean="0"/>
              <a:t>57</a:t>
            </a:fld>
            <a:endParaRPr lang="en-US"/>
          </a:p>
        </p:txBody>
      </p:sp>
    </p:spTree>
    <p:extLst>
      <p:ext uri="{BB962C8B-B14F-4D97-AF65-F5344CB8AC3E}">
        <p14:creationId xmlns:p14="http://schemas.microsoft.com/office/powerpoint/2010/main" val="31372769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DD0C7-C268-37C8-E810-CC3654CB11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72E129-1EE2-5F03-1F9A-A1C9EA984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06ADA-0214-D2FD-538A-279EAB5E6B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3737FEE-8B56-17D0-ED24-09D870F1D338}"/>
              </a:ext>
            </a:extLst>
          </p:cNvPr>
          <p:cNvSpPr>
            <a:spLocks noGrp="1"/>
          </p:cNvSpPr>
          <p:nvPr>
            <p:ph type="sldNum" sz="quarter" idx="5"/>
          </p:nvPr>
        </p:nvSpPr>
        <p:spPr/>
        <p:txBody>
          <a:bodyPr/>
          <a:lstStyle/>
          <a:p>
            <a:fld id="{4570B491-1977-41B6-87B3-8FDA41F30DB5}" type="slidenum">
              <a:rPr lang="en-US" smtClean="0"/>
              <a:t>58</a:t>
            </a:fld>
            <a:endParaRPr lang="en-US"/>
          </a:p>
        </p:txBody>
      </p:sp>
    </p:spTree>
    <p:extLst>
      <p:ext uri="{BB962C8B-B14F-4D97-AF65-F5344CB8AC3E}">
        <p14:creationId xmlns:p14="http://schemas.microsoft.com/office/powerpoint/2010/main" val="19696238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7BF6B-7B54-98E4-2AD0-D0B841B7E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BE7575-9FB1-C22F-0433-2048477B5C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837EF-24C7-29C8-15AD-1CC9B8B194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05676D-D14C-CD30-2718-F3E620F70938}"/>
              </a:ext>
            </a:extLst>
          </p:cNvPr>
          <p:cNvSpPr>
            <a:spLocks noGrp="1"/>
          </p:cNvSpPr>
          <p:nvPr>
            <p:ph type="sldNum" sz="quarter" idx="5"/>
          </p:nvPr>
        </p:nvSpPr>
        <p:spPr/>
        <p:txBody>
          <a:bodyPr/>
          <a:lstStyle/>
          <a:p>
            <a:fld id="{4570B491-1977-41B6-87B3-8FDA41F30DB5}" type="slidenum">
              <a:rPr lang="en-US" smtClean="0"/>
              <a:t>59</a:t>
            </a:fld>
            <a:endParaRPr lang="en-US"/>
          </a:p>
        </p:txBody>
      </p:sp>
    </p:spTree>
    <p:extLst>
      <p:ext uri="{BB962C8B-B14F-4D97-AF65-F5344CB8AC3E}">
        <p14:creationId xmlns:p14="http://schemas.microsoft.com/office/powerpoint/2010/main" val="8771268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F479-9959-9B4F-5B25-68C92AC9E3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F1A87D-2FB9-4698-C9CD-F1BB194AE1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AE60D-3AD2-C237-5A07-7DD1817459A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B8644E2-469D-C2B3-74BD-163877EF6E5F}"/>
              </a:ext>
            </a:extLst>
          </p:cNvPr>
          <p:cNvSpPr>
            <a:spLocks noGrp="1"/>
          </p:cNvSpPr>
          <p:nvPr>
            <p:ph type="sldNum" sz="quarter" idx="5"/>
          </p:nvPr>
        </p:nvSpPr>
        <p:spPr/>
        <p:txBody>
          <a:bodyPr/>
          <a:lstStyle/>
          <a:p>
            <a:fld id="{4570B491-1977-41B6-87B3-8FDA41F30DB5}" type="slidenum">
              <a:rPr lang="en-US" smtClean="0"/>
              <a:t>60</a:t>
            </a:fld>
            <a:endParaRPr lang="en-US"/>
          </a:p>
        </p:txBody>
      </p:sp>
    </p:spTree>
    <p:extLst>
      <p:ext uri="{BB962C8B-B14F-4D97-AF65-F5344CB8AC3E}">
        <p14:creationId xmlns:p14="http://schemas.microsoft.com/office/powerpoint/2010/main" val="18485357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4B18D-0F8F-9AC0-E973-D356515DC2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055BD-C65D-A80D-5EB8-4B7D99606F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4C397B-01E2-0555-BCC3-24929ED5BB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F8316B-3096-D5DD-5230-46B79D1B72E4}"/>
              </a:ext>
            </a:extLst>
          </p:cNvPr>
          <p:cNvSpPr>
            <a:spLocks noGrp="1"/>
          </p:cNvSpPr>
          <p:nvPr>
            <p:ph type="sldNum" sz="quarter" idx="5"/>
          </p:nvPr>
        </p:nvSpPr>
        <p:spPr/>
        <p:txBody>
          <a:bodyPr/>
          <a:lstStyle/>
          <a:p>
            <a:fld id="{4570B491-1977-41B6-87B3-8FDA41F30DB5}" type="slidenum">
              <a:rPr lang="en-US" smtClean="0"/>
              <a:t>61</a:t>
            </a:fld>
            <a:endParaRPr lang="en-US"/>
          </a:p>
        </p:txBody>
      </p:sp>
    </p:spTree>
    <p:extLst>
      <p:ext uri="{BB962C8B-B14F-4D97-AF65-F5344CB8AC3E}">
        <p14:creationId xmlns:p14="http://schemas.microsoft.com/office/powerpoint/2010/main" val="12389987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62</a:t>
            </a:fld>
            <a:endParaRPr lang="en-US"/>
          </a:p>
        </p:txBody>
      </p:sp>
    </p:spTree>
    <p:extLst>
      <p:ext uri="{BB962C8B-B14F-4D97-AF65-F5344CB8AC3E}">
        <p14:creationId xmlns:p14="http://schemas.microsoft.com/office/powerpoint/2010/main" val="2533653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65</a:t>
            </a:fld>
            <a:endParaRPr lang="en-US"/>
          </a:p>
        </p:txBody>
      </p:sp>
    </p:spTree>
    <p:extLst>
      <p:ext uri="{BB962C8B-B14F-4D97-AF65-F5344CB8AC3E}">
        <p14:creationId xmlns:p14="http://schemas.microsoft.com/office/powerpoint/2010/main" val="32514851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66</a:t>
            </a:fld>
            <a:endParaRPr lang="en-US"/>
          </a:p>
        </p:txBody>
      </p:sp>
    </p:spTree>
    <p:extLst>
      <p:ext uri="{BB962C8B-B14F-4D97-AF65-F5344CB8AC3E}">
        <p14:creationId xmlns:p14="http://schemas.microsoft.com/office/powerpoint/2010/main" val="3760809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7</a:t>
            </a:fld>
            <a:endParaRPr lang="en-US"/>
          </a:p>
        </p:txBody>
      </p:sp>
    </p:spTree>
    <p:extLst>
      <p:ext uri="{BB962C8B-B14F-4D97-AF65-F5344CB8AC3E}">
        <p14:creationId xmlns:p14="http://schemas.microsoft.com/office/powerpoint/2010/main" val="17037566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67</a:t>
            </a:fld>
            <a:endParaRPr lang="en-US"/>
          </a:p>
        </p:txBody>
      </p:sp>
    </p:spTree>
    <p:extLst>
      <p:ext uri="{BB962C8B-B14F-4D97-AF65-F5344CB8AC3E}">
        <p14:creationId xmlns:p14="http://schemas.microsoft.com/office/powerpoint/2010/main" val="35968406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69</a:t>
            </a:fld>
            <a:endParaRPr lang="en-US"/>
          </a:p>
        </p:txBody>
      </p:sp>
    </p:spTree>
    <p:extLst>
      <p:ext uri="{BB962C8B-B14F-4D97-AF65-F5344CB8AC3E}">
        <p14:creationId xmlns:p14="http://schemas.microsoft.com/office/powerpoint/2010/main" val="1342991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70</a:t>
            </a:fld>
            <a:endParaRPr lang="en-US"/>
          </a:p>
        </p:txBody>
      </p:sp>
    </p:spTree>
    <p:extLst>
      <p:ext uri="{BB962C8B-B14F-4D97-AF65-F5344CB8AC3E}">
        <p14:creationId xmlns:p14="http://schemas.microsoft.com/office/powerpoint/2010/main" val="14803663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71</a:t>
            </a:fld>
            <a:endParaRPr lang="en-US"/>
          </a:p>
        </p:txBody>
      </p:sp>
    </p:spTree>
    <p:extLst>
      <p:ext uri="{BB962C8B-B14F-4D97-AF65-F5344CB8AC3E}">
        <p14:creationId xmlns:p14="http://schemas.microsoft.com/office/powerpoint/2010/main" val="30960037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E46FA-E172-E59D-B906-E752DA9DD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89E27-6DE2-187D-00A6-89A039156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0095B4-C844-95D3-5958-978D4009DA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D45E870-9E6F-6BAA-9D5B-00C4BA62C6CA}"/>
              </a:ext>
            </a:extLst>
          </p:cNvPr>
          <p:cNvSpPr>
            <a:spLocks noGrp="1"/>
          </p:cNvSpPr>
          <p:nvPr>
            <p:ph type="sldNum" sz="quarter" idx="5"/>
          </p:nvPr>
        </p:nvSpPr>
        <p:spPr/>
        <p:txBody>
          <a:bodyPr/>
          <a:lstStyle/>
          <a:p>
            <a:fld id="{59233ED5-AB89-48D6-BE63-F1CD8E58DED6}" type="slidenum">
              <a:rPr lang="en-US" smtClean="0"/>
              <a:t>72</a:t>
            </a:fld>
            <a:endParaRPr lang="en-US"/>
          </a:p>
        </p:txBody>
      </p:sp>
    </p:spTree>
    <p:extLst>
      <p:ext uri="{BB962C8B-B14F-4D97-AF65-F5344CB8AC3E}">
        <p14:creationId xmlns:p14="http://schemas.microsoft.com/office/powerpoint/2010/main" val="29525963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73</a:t>
            </a:fld>
            <a:endParaRPr lang="en-US"/>
          </a:p>
        </p:txBody>
      </p:sp>
    </p:spTree>
    <p:extLst>
      <p:ext uri="{BB962C8B-B14F-4D97-AF65-F5344CB8AC3E}">
        <p14:creationId xmlns:p14="http://schemas.microsoft.com/office/powerpoint/2010/main" val="28732191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74</a:t>
            </a:fld>
            <a:endParaRPr lang="en-US"/>
          </a:p>
        </p:txBody>
      </p:sp>
    </p:spTree>
    <p:extLst>
      <p:ext uri="{BB962C8B-B14F-4D97-AF65-F5344CB8AC3E}">
        <p14:creationId xmlns:p14="http://schemas.microsoft.com/office/powerpoint/2010/main" val="21210079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75</a:t>
            </a:fld>
            <a:endParaRPr lang="en-US"/>
          </a:p>
        </p:txBody>
      </p:sp>
    </p:spTree>
    <p:extLst>
      <p:ext uri="{BB962C8B-B14F-4D97-AF65-F5344CB8AC3E}">
        <p14:creationId xmlns:p14="http://schemas.microsoft.com/office/powerpoint/2010/main" val="9118488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B34EF-C07E-5E6E-22BE-59C7DD8E7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B375CD-80F0-0217-6B48-FBE5A8E423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A8F21F-2404-FA2E-0420-7AAE631604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65A74E-ABD9-94EB-1761-9815FC77E2D8}"/>
              </a:ext>
            </a:extLst>
          </p:cNvPr>
          <p:cNvSpPr>
            <a:spLocks noGrp="1"/>
          </p:cNvSpPr>
          <p:nvPr>
            <p:ph type="sldNum" sz="quarter" idx="5"/>
          </p:nvPr>
        </p:nvSpPr>
        <p:spPr/>
        <p:txBody>
          <a:bodyPr/>
          <a:lstStyle/>
          <a:p>
            <a:fld id="{59233ED5-AB89-48D6-BE63-F1CD8E58DED6}" type="slidenum">
              <a:rPr lang="en-US" smtClean="0"/>
              <a:t>76</a:t>
            </a:fld>
            <a:endParaRPr lang="en-US"/>
          </a:p>
        </p:txBody>
      </p:sp>
    </p:spTree>
    <p:extLst>
      <p:ext uri="{BB962C8B-B14F-4D97-AF65-F5344CB8AC3E}">
        <p14:creationId xmlns:p14="http://schemas.microsoft.com/office/powerpoint/2010/main" val="22819387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8A07E-1FB3-9518-F3E7-C57EE4BAF7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B33940-E918-3A6E-C01A-9CB14F58BD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07679F-6EA8-69FC-E788-A14D5A1597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D8D4A7-5CB9-A0BF-FD0E-2B27D5360E0A}"/>
              </a:ext>
            </a:extLst>
          </p:cNvPr>
          <p:cNvSpPr>
            <a:spLocks noGrp="1"/>
          </p:cNvSpPr>
          <p:nvPr>
            <p:ph type="sldNum" sz="quarter" idx="5"/>
          </p:nvPr>
        </p:nvSpPr>
        <p:spPr/>
        <p:txBody>
          <a:bodyPr/>
          <a:lstStyle/>
          <a:p>
            <a:fld id="{59233ED5-AB89-48D6-BE63-F1CD8E58DED6}" type="slidenum">
              <a:rPr lang="en-US" smtClean="0"/>
              <a:t>77</a:t>
            </a:fld>
            <a:endParaRPr lang="en-US"/>
          </a:p>
        </p:txBody>
      </p:sp>
    </p:spTree>
    <p:extLst>
      <p:ext uri="{BB962C8B-B14F-4D97-AF65-F5344CB8AC3E}">
        <p14:creationId xmlns:p14="http://schemas.microsoft.com/office/powerpoint/2010/main" val="2686027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8</a:t>
            </a:fld>
            <a:endParaRPr lang="en-US"/>
          </a:p>
        </p:txBody>
      </p:sp>
    </p:spTree>
    <p:extLst>
      <p:ext uri="{BB962C8B-B14F-4D97-AF65-F5344CB8AC3E}">
        <p14:creationId xmlns:p14="http://schemas.microsoft.com/office/powerpoint/2010/main" val="39715034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5DF4C-44AB-CFEB-4ED2-B52471853D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D886E5-AD65-8E82-EBB6-601C26813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DB29B-15BF-DD87-D31E-2B0E9C4DBF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8FFA93-6EC6-97DF-A356-B061D661F1F4}"/>
              </a:ext>
            </a:extLst>
          </p:cNvPr>
          <p:cNvSpPr>
            <a:spLocks noGrp="1"/>
          </p:cNvSpPr>
          <p:nvPr>
            <p:ph type="sldNum" sz="quarter" idx="5"/>
          </p:nvPr>
        </p:nvSpPr>
        <p:spPr/>
        <p:txBody>
          <a:bodyPr/>
          <a:lstStyle/>
          <a:p>
            <a:fld id="{59233ED5-AB89-48D6-BE63-F1CD8E58DED6}" type="slidenum">
              <a:rPr lang="en-US" smtClean="0"/>
              <a:t>78</a:t>
            </a:fld>
            <a:endParaRPr lang="en-US"/>
          </a:p>
        </p:txBody>
      </p:sp>
    </p:spTree>
    <p:extLst>
      <p:ext uri="{BB962C8B-B14F-4D97-AF65-F5344CB8AC3E}">
        <p14:creationId xmlns:p14="http://schemas.microsoft.com/office/powerpoint/2010/main" val="2253975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79</a:t>
            </a:fld>
            <a:endParaRPr lang="en-US"/>
          </a:p>
        </p:txBody>
      </p:sp>
    </p:spTree>
    <p:extLst>
      <p:ext uri="{BB962C8B-B14F-4D97-AF65-F5344CB8AC3E}">
        <p14:creationId xmlns:p14="http://schemas.microsoft.com/office/powerpoint/2010/main" val="27747295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80</a:t>
            </a:fld>
            <a:endParaRPr lang="en-US"/>
          </a:p>
        </p:txBody>
      </p:sp>
    </p:spTree>
    <p:extLst>
      <p:ext uri="{BB962C8B-B14F-4D97-AF65-F5344CB8AC3E}">
        <p14:creationId xmlns:p14="http://schemas.microsoft.com/office/powerpoint/2010/main" val="34329444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81</a:t>
            </a:fld>
            <a:endParaRPr lang="en-US"/>
          </a:p>
        </p:txBody>
      </p:sp>
    </p:spTree>
    <p:extLst>
      <p:ext uri="{BB962C8B-B14F-4D97-AF65-F5344CB8AC3E}">
        <p14:creationId xmlns:p14="http://schemas.microsoft.com/office/powerpoint/2010/main" val="7323077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8FB17-9B81-450E-09F2-70A171C4E5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D09A0-0E34-D988-BB58-BB6A4F827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787484-DEE4-9D51-462B-DE83251490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B33EEE0-DBCB-C4AB-8BAF-40EEAE5F8831}"/>
              </a:ext>
            </a:extLst>
          </p:cNvPr>
          <p:cNvSpPr>
            <a:spLocks noGrp="1"/>
          </p:cNvSpPr>
          <p:nvPr>
            <p:ph type="sldNum" sz="quarter" idx="5"/>
          </p:nvPr>
        </p:nvSpPr>
        <p:spPr/>
        <p:txBody>
          <a:bodyPr/>
          <a:lstStyle/>
          <a:p>
            <a:fld id="{59233ED5-AB89-48D6-BE63-F1CD8E58DED6}" type="slidenum">
              <a:rPr lang="en-US" smtClean="0"/>
              <a:t>86</a:t>
            </a:fld>
            <a:endParaRPr lang="en-US"/>
          </a:p>
        </p:txBody>
      </p:sp>
    </p:spTree>
    <p:extLst>
      <p:ext uri="{BB962C8B-B14F-4D97-AF65-F5344CB8AC3E}">
        <p14:creationId xmlns:p14="http://schemas.microsoft.com/office/powerpoint/2010/main" val="31802302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87</a:t>
            </a:fld>
            <a:endParaRPr lang="en-US"/>
          </a:p>
        </p:txBody>
      </p:sp>
    </p:spTree>
    <p:extLst>
      <p:ext uri="{BB962C8B-B14F-4D97-AF65-F5344CB8AC3E}">
        <p14:creationId xmlns:p14="http://schemas.microsoft.com/office/powerpoint/2010/main" val="8133967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88</a:t>
            </a:fld>
            <a:endParaRPr lang="en-US"/>
          </a:p>
        </p:txBody>
      </p:sp>
    </p:spTree>
    <p:extLst>
      <p:ext uri="{BB962C8B-B14F-4D97-AF65-F5344CB8AC3E}">
        <p14:creationId xmlns:p14="http://schemas.microsoft.com/office/powerpoint/2010/main" val="2263414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89</a:t>
            </a:fld>
            <a:endParaRPr lang="en-US"/>
          </a:p>
        </p:txBody>
      </p:sp>
    </p:spTree>
    <p:extLst>
      <p:ext uri="{BB962C8B-B14F-4D97-AF65-F5344CB8AC3E}">
        <p14:creationId xmlns:p14="http://schemas.microsoft.com/office/powerpoint/2010/main" val="19119192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91</a:t>
            </a:fld>
            <a:endParaRPr lang="en-US"/>
          </a:p>
        </p:txBody>
      </p:sp>
    </p:spTree>
    <p:extLst>
      <p:ext uri="{BB962C8B-B14F-4D97-AF65-F5344CB8AC3E}">
        <p14:creationId xmlns:p14="http://schemas.microsoft.com/office/powerpoint/2010/main" val="5636309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92</a:t>
            </a:fld>
            <a:endParaRPr lang="en-US"/>
          </a:p>
        </p:txBody>
      </p:sp>
    </p:spTree>
    <p:extLst>
      <p:ext uri="{BB962C8B-B14F-4D97-AF65-F5344CB8AC3E}">
        <p14:creationId xmlns:p14="http://schemas.microsoft.com/office/powerpoint/2010/main" val="2900971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CB46C-BA0F-DE45-F872-F609C839FD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17E566-FD7C-B70C-6469-A2BDB64678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7B0A7-9E7A-9508-E734-509A901D69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8636487-12F2-F239-666F-85A8BAD092D3}"/>
              </a:ext>
            </a:extLst>
          </p:cNvPr>
          <p:cNvSpPr>
            <a:spLocks noGrp="1"/>
          </p:cNvSpPr>
          <p:nvPr>
            <p:ph type="sldNum" sz="quarter" idx="5"/>
          </p:nvPr>
        </p:nvSpPr>
        <p:spPr/>
        <p:txBody>
          <a:bodyPr/>
          <a:lstStyle/>
          <a:p>
            <a:fld id="{59233ED5-AB89-48D6-BE63-F1CD8E58DED6}" type="slidenum">
              <a:rPr lang="en-US" smtClean="0"/>
              <a:t>9</a:t>
            </a:fld>
            <a:endParaRPr lang="en-US"/>
          </a:p>
        </p:txBody>
      </p:sp>
    </p:spTree>
    <p:extLst>
      <p:ext uri="{BB962C8B-B14F-4D97-AF65-F5344CB8AC3E}">
        <p14:creationId xmlns:p14="http://schemas.microsoft.com/office/powerpoint/2010/main" val="262402868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E975D-22A8-EDF7-2B26-1514C1F468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75AB64-14E1-39A9-A853-312896E402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590D9C-7AC9-E446-AC18-1313F82ED49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995372-90D7-7DC9-4F77-316BBF9ADC40}"/>
              </a:ext>
            </a:extLst>
          </p:cNvPr>
          <p:cNvSpPr>
            <a:spLocks noGrp="1"/>
          </p:cNvSpPr>
          <p:nvPr>
            <p:ph type="sldNum" sz="quarter" idx="5"/>
          </p:nvPr>
        </p:nvSpPr>
        <p:spPr/>
        <p:txBody>
          <a:bodyPr/>
          <a:lstStyle/>
          <a:p>
            <a:fld id="{59233ED5-AB89-48D6-BE63-F1CD8E58DED6}" type="slidenum">
              <a:rPr lang="en-US" smtClean="0"/>
              <a:t>93</a:t>
            </a:fld>
            <a:endParaRPr lang="en-US"/>
          </a:p>
        </p:txBody>
      </p:sp>
    </p:spTree>
    <p:extLst>
      <p:ext uri="{BB962C8B-B14F-4D97-AF65-F5344CB8AC3E}">
        <p14:creationId xmlns:p14="http://schemas.microsoft.com/office/powerpoint/2010/main" val="41311814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94</a:t>
            </a:fld>
            <a:endParaRPr lang="en-US"/>
          </a:p>
        </p:txBody>
      </p:sp>
    </p:spTree>
    <p:extLst>
      <p:ext uri="{BB962C8B-B14F-4D97-AF65-F5344CB8AC3E}">
        <p14:creationId xmlns:p14="http://schemas.microsoft.com/office/powerpoint/2010/main" val="21481552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95</a:t>
            </a:fld>
            <a:endParaRPr lang="en-US"/>
          </a:p>
        </p:txBody>
      </p:sp>
    </p:spTree>
    <p:extLst>
      <p:ext uri="{BB962C8B-B14F-4D97-AF65-F5344CB8AC3E}">
        <p14:creationId xmlns:p14="http://schemas.microsoft.com/office/powerpoint/2010/main" val="12079072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233ED5-AB89-48D6-BE63-F1CD8E58DED6}" type="slidenum">
              <a:rPr lang="en-US" smtClean="0"/>
              <a:t>96</a:t>
            </a:fld>
            <a:endParaRPr lang="en-US"/>
          </a:p>
        </p:txBody>
      </p:sp>
    </p:spTree>
    <p:extLst>
      <p:ext uri="{BB962C8B-B14F-4D97-AF65-F5344CB8AC3E}">
        <p14:creationId xmlns:p14="http://schemas.microsoft.com/office/powerpoint/2010/main" val="304554107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4EBD12-71DE-4D92-A2DF-F501566A7D39}" type="slidenum">
              <a:rPr lang="en-US" smtClean="0"/>
              <a:t>97</a:t>
            </a:fld>
            <a:endParaRPr lang="en-US"/>
          </a:p>
        </p:txBody>
      </p:sp>
    </p:spTree>
    <p:extLst>
      <p:ext uri="{BB962C8B-B14F-4D97-AF65-F5344CB8AC3E}">
        <p14:creationId xmlns:p14="http://schemas.microsoft.com/office/powerpoint/2010/main" val="68572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70B491-1977-41B6-87B3-8FDA41F30DB5}" type="slidenum">
              <a:rPr lang="en-US" smtClean="0"/>
              <a:t>10</a:t>
            </a:fld>
            <a:endParaRPr lang="en-US"/>
          </a:p>
        </p:txBody>
      </p:sp>
    </p:spTree>
    <p:extLst>
      <p:ext uri="{BB962C8B-B14F-4D97-AF65-F5344CB8AC3E}">
        <p14:creationId xmlns:p14="http://schemas.microsoft.com/office/powerpoint/2010/main" val="204189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2009225"/>
            <a:ext cx="7886700" cy="623248"/>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628650" y="2701528"/>
            <a:ext cx="78867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DF30906E-914F-4526-BF4A-7DF0589F6158}"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91227-F9EB-4B2B-9432-842143BA1678}" type="slidenum">
              <a:rPr lang="en-US" smtClean="0"/>
              <a:t>‹#›</a:t>
            </a:fld>
            <a:endParaRPr lang="en-US"/>
          </a:p>
        </p:txBody>
      </p:sp>
    </p:spTree>
    <p:extLst>
      <p:ext uri="{BB962C8B-B14F-4D97-AF65-F5344CB8AC3E}">
        <p14:creationId xmlns:p14="http://schemas.microsoft.com/office/powerpoint/2010/main" val="219405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5_Title Only">
    <p:bg>
      <p:bgPr>
        <a:solidFill>
          <a:schemeClr val="bg1">
            <a:lumMod val="7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458A80D-30F9-4FC3-BAD0-2EF71ABC41C2}"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91227-F9EB-4B2B-9432-842143BA1678}" type="slidenum">
              <a:rPr lang="en-US" smtClean="0"/>
              <a:t>‹#›</a:t>
            </a:fld>
            <a:endParaRPr lang="en-US"/>
          </a:p>
        </p:txBody>
      </p:sp>
      <p:sp>
        <p:nvSpPr>
          <p:cNvPr id="2" name="Title 1"/>
          <p:cNvSpPr>
            <a:spLocks noGrp="1"/>
          </p:cNvSpPr>
          <p:nvPr userDrawn="1">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926423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Title Only">
    <p:bg>
      <p:bgPr>
        <a:solidFill>
          <a:schemeClr val="accent5">
            <a:lumMod val="50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DDF1FB-DA7C-422F-ABC0-F087067DBF91}"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91227-F9EB-4B2B-9432-842143BA1678}" type="slidenum">
              <a:rPr lang="en-US" smtClean="0"/>
              <a:t>‹#›</a:t>
            </a:fld>
            <a:endParaRPr lang="en-US"/>
          </a:p>
        </p:txBody>
      </p:sp>
      <p:sp>
        <p:nvSpPr>
          <p:cNvPr id="2" name="Title 1"/>
          <p:cNvSpPr>
            <a:spLocks noGrp="1"/>
          </p:cNvSpPr>
          <p:nvPr userDrawn="1">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770563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4_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88EC897-9F57-438D-9E56-F661D2655A38}"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91227-F9EB-4B2B-9432-842143BA1678}" type="slidenum">
              <a:rPr lang="en-US" smtClean="0"/>
              <a:t>‹#›</a:t>
            </a:fld>
            <a:endParaRPr lang="en-US"/>
          </a:p>
        </p:txBody>
      </p:sp>
      <p:sp>
        <p:nvSpPr>
          <p:cNvPr id="2" name="Title 1"/>
          <p:cNvSpPr>
            <a:spLocks noGrp="1"/>
          </p:cNvSpPr>
          <p:nvPr userDrawn="1">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17346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1C0A86-BA86-6B41-B421-C464A0E320B2}"/>
              </a:ext>
            </a:extLst>
          </p:cNvPr>
          <p:cNvSpPr/>
          <p:nvPr userDrawn="1"/>
        </p:nvSpPr>
        <p:spPr>
          <a:xfrm>
            <a:off x="5026992" y="0"/>
            <a:ext cx="4117009" cy="5143500"/>
          </a:xfrm>
          <a:prstGeom prst="rect">
            <a:avLst/>
          </a:prstGeom>
          <a:solidFill>
            <a:srgbClr val="007CC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2" name="Rectangle 1">
            <a:extLst>
              <a:ext uri="{FF2B5EF4-FFF2-40B4-BE49-F238E27FC236}">
                <a16:creationId xmlns:a16="http://schemas.microsoft.com/office/drawing/2014/main" id="{004938CF-01CB-0393-985C-C83D38BB3CBF}"/>
              </a:ext>
            </a:extLst>
          </p:cNvPr>
          <p:cNvSpPr/>
          <p:nvPr userDrawn="1"/>
        </p:nvSpPr>
        <p:spPr>
          <a:xfrm>
            <a:off x="0" y="4515450"/>
            <a:ext cx="9144000" cy="62805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5997A191-D235-F269-5A18-223698647FC4}"/>
              </a:ext>
            </a:extLst>
          </p:cNvPr>
          <p:cNvSpPr/>
          <p:nvPr userDrawn="1"/>
        </p:nvSpPr>
        <p:spPr>
          <a:xfrm>
            <a:off x="0" y="4568790"/>
            <a:ext cx="9144000" cy="574711"/>
          </a:xfrm>
          <a:prstGeom prst="rect">
            <a:avLst/>
          </a:prstGeom>
          <a:solidFill>
            <a:srgbClr val="002C5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40" name="TextBox 39">
            <a:extLst>
              <a:ext uri="{FF2B5EF4-FFF2-40B4-BE49-F238E27FC236}">
                <a16:creationId xmlns:a16="http://schemas.microsoft.com/office/drawing/2014/main" id="{212F02D7-059E-A948-B5E9-C39A5D7412D2}"/>
              </a:ext>
            </a:extLst>
          </p:cNvPr>
          <p:cNvSpPr txBox="1"/>
          <p:nvPr userDrawn="1"/>
        </p:nvSpPr>
        <p:spPr>
          <a:xfrm>
            <a:off x="5178299" y="4798406"/>
            <a:ext cx="3729783" cy="196208"/>
          </a:xfrm>
          <a:prstGeom prst="rect">
            <a:avLst/>
          </a:prstGeom>
          <a:noFill/>
        </p:spPr>
        <p:txBody>
          <a:bodyPr wrap="square" rtlCol="0">
            <a:spAutoFit/>
          </a:bodyPr>
          <a:lstStyle/>
          <a:p>
            <a:pPr algn="r"/>
            <a:r>
              <a:rPr lang="en-US" sz="675" dirty="0">
                <a:solidFill>
                  <a:schemeClr val="bg2"/>
                </a:solidFill>
                <a:latin typeface="Verdana" panose="020B0604030504040204" pitchFamily="34" charset="0"/>
                <a:ea typeface="Verdana" panose="020B0604030504040204" pitchFamily="34" charset="0"/>
                <a:cs typeface="Verdana" panose="020B0604030504040204" pitchFamily="34" charset="0"/>
              </a:rPr>
              <a:t>©</a:t>
            </a:r>
            <a:r>
              <a:rPr lang="en-US" sz="675" baseline="0" dirty="0">
                <a:solidFill>
                  <a:schemeClr val="bg2"/>
                </a:solidFill>
                <a:latin typeface="Verdana" panose="020B0604030504040204" pitchFamily="34" charset="0"/>
                <a:ea typeface="Verdana" panose="020B0604030504040204" pitchFamily="34" charset="0"/>
                <a:cs typeface="Verdana" panose="020B0604030504040204" pitchFamily="34" charset="0"/>
              </a:rPr>
              <a:t> 2025 TASB, Inc. All rights reserved.</a:t>
            </a:r>
            <a:endParaRPr lang="en-US" sz="675" dirty="0">
              <a:solidFill>
                <a:schemeClr val="bg2"/>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2744301D-3ED6-6748-9972-338B026FCEE2}"/>
              </a:ext>
            </a:extLst>
          </p:cNvPr>
          <p:cNvSpPr txBox="1"/>
          <p:nvPr userDrawn="1"/>
        </p:nvSpPr>
        <p:spPr>
          <a:xfrm>
            <a:off x="5262907" y="3835861"/>
            <a:ext cx="3645176" cy="819455"/>
          </a:xfrm>
          <a:prstGeom prst="rect">
            <a:avLst/>
          </a:prstGeom>
          <a:noFill/>
        </p:spPr>
        <p:txBody>
          <a:bodyPr wrap="square" rtlCol="0">
            <a:spAutoFit/>
          </a:bodyPr>
          <a:lstStyle/>
          <a:p>
            <a:pPr algn="ctr"/>
            <a:r>
              <a:rPr lang="en-US" sz="1575" b="1" dirty="0">
                <a:solidFill>
                  <a:schemeClr val="bg1"/>
                </a:solidFill>
                <a:latin typeface="Verdana" panose="020B0604030504040204" pitchFamily="34" charset="0"/>
                <a:ea typeface="Verdana" panose="020B0604030504040204" pitchFamily="34" charset="0"/>
                <a:cs typeface="Verdana" panose="020B0604030504040204" pitchFamily="34" charset="0"/>
              </a:rPr>
              <a:t>Use your smartphone and scan </a:t>
            </a:r>
            <a:r>
              <a:rPr lang="en-US" sz="1575" b="1" spc="0" baseline="0" dirty="0">
                <a:solidFill>
                  <a:schemeClr val="bg1"/>
                </a:solidFill>
                <a:latin typeface="Verdana" panose="020B0604030504040204" pitchFamily="34" charset="0"/>
                <a:ea typeface="Verdana" panose="020B0604030504040204" pitchFamily="34" charset="0"/>
                <a:cs typeface="Verdana" panose="020B0604030504040204" pitchFamily="34" charset="0"/>
              </a:rPr>
              <a:t>the code to report your CEC!</a:t>
            </a:r>
          </a:p>
        </p:txBody>
      </p:sp>
      <p:sp>
        <p:nvSpPr>
          <p:cNvPr id="4" name="Rectangle 3">
            <a:extLst>
              <a:ext uri="{FF2B5EF4-FFF2-40B4-BE49-F238E27FC236}">
                <a16:creationId xmlns:a16="http://schemas.microsoft.com/office/drawing/2014/main" id="{A354D2ED-8D82-7B41-F60A-D5F27FA9F5F9}"/>
              </a:ext>
            </a:extLst>
          </p:cNvPr>
          <p:cNvSpPr/>
          <p:nvPr userDrawn="1"/>
        </p:nvSpPr>
        <p:spPr>
          <a:xfrm>
            <a:off x="5262907" y="190500"/>
            <a:ext cx="3645176" cy="358902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002C5C"/>
                </a:solidFill>
                <a:latin typeface="Verdana" panose="020B0604030504040204" pitchFamily="34" charset="0"/>
                <a:ea typeface="Verdana" panose="020B0604030504040204" pitchFamily="34" charset="0"/>
                <a:cs typeface="Verdana" panose="020B0604030504040204" pitchFamily="34" charset="0"/>
              </a:rPr>
              <a:t>Drop QR code here</a:t>
            </a:r>
          </a:p>
        </p:txBody>
      </p:sp>
      <p:pic>
        <p:nvPicPr>
          <p:cNvPr id="9" name="Graphic 8">
            <a:extLst>
              <a:ext uri="{FF2B5EF4-FFF2-40B4-BE49-F238E27FC236}">
                <a16:creationId xmlns:a16="http://schemas.microsoft.com/office/drawing/2014/main" id="{AF1C3499-D3AB-A89D-7669-2EBA012FB7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32083" y="4714385"/>
            <a:ext cx="1123949" cy="283519"/>
          </a:xfrm>
          <a:prstGeom prst="rect">
            <a:avLst/>
          </a:prstGeom>
        </p:spPr>
      </p:pic>
    </p:spTree>
    <p:extLst>
      <p:ext uri="{BB962C8B-B14F-4D97-AF65-F5344CB8AC3E}">
        <p14:creationId xmlns:p14="http://schemas.microsoft.com/office/powerpoint/2010/main" val="3619874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7BF0FB6-3A36-4521-8971-E1223FAE65B0}" type="datetime1">
              <a:rPr lang="en-US" smtClean="0">
                <a:solidFill>
                  <a:prstClr val="black">
                    <a:tint val="75000"/>
                  </a:prstClr>
                </a:solidFill>
              </a:rPr>
              <a:t>5/20/2025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solidFill>
                <a:prstClr val="black">
                  <a:lumMod val="10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ctrTitle"/>
          </p:nvPr>
        </p:nvSpPr>
        <p:spPr>
          <a:xfrm>
            <a:off x="685800" y="3886207"/>
            <a:ext cx="7772400" cy="700088"/>
          </a:xfrm>
        </p:spPr>
        <p:txBody>
          <a:bodyPr anchor="b">
            <a:normAutofit/>
          </a:bodyPr>
          <a:lstStyle>
            <a:lvl1pPr algn="ctr">
              <a:defRPr sz="180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371600" y="4572000"/>
            <a:ext cx="6400800" cy="514350"/>
          </a:xfrm>
        </p:spPr>
        <p:txBody>
          <a:bodyPr>
            <a:normAutofit/>
          </a:bodyPr>
          <a:lstStyle>
            <a:lvl1pPr marL="0" indent="0" algn="ctr">
              <a:buNone/>
              <a:defRPr sz="1400">
                <a:solidFill>
                  <a:schemeClr val="accent2">
                    <a:lumMod val="60000"/>
                    <a:lumOff val="40000"/>
                  </a:schemeClr>
                </a:solidFill>
              </a:defRPr>
            </a:lvl1pPr>
            <a:lvl2pPr marL="342857" indent="0" algn="ctr">
              <a:buNone/>
              <a:defRPr>
                <a:solidFill>
                  <a:schemeClr val="tx1">
                    <a:tint val="75000"/>
                  </a:schemeClr>
                </a:solidFill>
              </a:defRPr>
            </a:lvl2pPr>
            <a:lvl3pPr marL="685715" indent="0" algn="ctr">
              <a:buNone/>
              <a:defRPr>
                <a:solidFill>
                  <a:schemeClr val="tx1">
                    <a:tint val="75000"/>
                  </a:schemeClr>
                </a:solidFill>
              </a:defRPr>
            </a:lvl3pPr>
            <a:lvl4pPr marL="1028573" indent="0" algn="ctr">
              <a:buNone/>
              <a:defRPr>
                <a:solidFill>
                  <a:schemeClr val="tx1">
                    <a:tint val="75000"/>
                  </a:schemeClr>
                </a:solidFill>
              </a:defRPr>
            </a:lvl4pPr>
            <a:lvl5pPr marL="1371430" indent="0" algn="ctr">
              <a:buNone/>
              <a:defRPr>
                <a:solidFill>
                  <a:schemeClr val="tx1">
                    <a:tint val="75000"/>
                  </a:schemeClr>
                </a:solidFill>
              </a:defRPr>
            </a:lvl5pPr>
            <a:lvl6pPr marL="1714289" indent="0" algn="ctr">
              <a:buNone/>
              <a:defRPr>
                <a:solidFill>
                  <a:schemeClr val="tx1">
                    <a:tint val="75000"/>
                  </a:schemeClr>
                </a:solidFill>
              </a:defRPr>
            </a:lvl6pPr>
            <a:lvl7pPr marL="2057144" indent="0" algn="ctr">
              <a:buNone/>
              <a:defRPr>
                <a:solidFill>
                  <a:schemeClr val="tx1">
                    <a:tint val="75000"/>
                  </a:schemeClr>
                </a:solidFill>
              </a:defRPr>
            </a:lvl7pPr>
            <a:lvl8pPr marL="2400000" indent="0" algn="ctr">
              <a:buNone/>
              <a:defRPr>
                <a:solidFill>
                  <a:schemeClr val="tx1">
                    <a:tint val="75000"/>
                  </a:schemeClr>
                </a:solidFill>
              </a:defRPr>
            </a:lvl8pPr>
            <a:lvl9pPr marL="2742857"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0056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59CCB24-6777-4FBB-B528-735490039407}" type="datetime1">
              <a:rPr lang="en-US" smtClean="0">
                <a:solidFill>
                  <a:prstClr val="black">
                    <a:tint val="75000"/>
                  </a:prstClr>
                </a:solidFill>
              </a:rPr>
              <a:t>5/20/2025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26128" y="120262"/>
            <a:ext cx="6019802" cy="394097"/>
          </a:xfrm>
        </p:spPr>
        <p:txBody>
          <a:bodyPr/>
          <a:lstStyle>
            <a:lvl1pPr algn="l">
              <a:defRPr>
                <a:solidFill>
                  <a:schemeClr val="bg1">
                    <a:lumMod val="65000"/>
                  </a:schemeClr>
                </a:solidFill>
              </a:defRPr>
            </a:lvl1pPr>
          </a:lstStyle>
          <a:p>
            <a:r>
              <a:rPr lang="en-US" dirty="0"/>
              <a:t>Click to edit Master title style</a:t>
            </a:r>
          </a:p>
        </p:txBody>
      </p:sp>
      <p:sp>
        <p:nvSpPr>
          <p:cNvPr id="13" name="Content Placeholder 12"/>
          <p:cNvSpPr>
            <a:spLocks noGrp="1"/>
          </p:cNvSpPr>
          <p:nvPr>
            <p:ph sz="quarter" idx="13"/>
          </p:nvPr>
        </p:nvSpPr>
        <p:spPr>
          <a:xfrm>
            <a:off x="1524001" y="819150"/>
            <a:ext cx="5181602" cy="38862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1606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971800" y="971550"/>
            <a:ext cx="6019800" cy="3733800"/>
          </a:xfrm>
        </p:spPr>
        <p:txBody>
          <a:bodyPr>
            <a:normAutofit/>
          </a:bodyPr>
          <a:lstStyle>
            <a:lvl1pPr marL="128573" indent="-128573">
              <a:buFont typeface="Arial" pitchFamily="34" charset="0"/>
              <a:buChar char="•"/>
              <a:defRPr sz="1800">
                <a:solidFill>
                  <a:schemeClr val="accent2">
                    <a:lumMod val="60000"/>
                    <a:lumOff val="40000"/>
                  </a:schemeClr>
                </a:solidFill>
              </a:defRPr>
            </a:lvl1pPr>
            <a:lvl2pPr marL="471428" indent="-128573">
              <a:buFont typeface="Arial" pitchFamily="34" charset="0"/>
              <a:buChar char="•"/>
              <a:defRPr sz="1500">
                <a:solidFill>
                  <a:schemeClr val="accent2">
                    <a:lumMod val="60000"/>
                    <a:lumOff val="40000"/>
                  </a:schemeClr>
                </a:solidFill>
              </a:defRPr>
            </a:lvl2pPr>
            <a:lvl3pPr marL="814287" indent="-128573">
              <a:buFont typeface="Arial" pitchFamily="34" charset="0"/>
              <a:buChar char="•"/>
              <a:defRPr sz="1400">
                <a:solidFill>
                  <a:schemeClr val="accent2">
                    <a:lumMod val="60000"/>
                    <a:lumOff val="40000"/>
                  </a:schemeClr>
                </a:solidFill>
              </a:defRPr>
            </a:lvl3pPr>
            <a:lvl4pPr marL="1157144" indent="-128573">
              <a:buFont typeface="Arial" pitchFamily="34" charset="0"/>
              <a:buChar char="•"/>
              <a:defRPr sz="1200">
                <a:solidFill>
                  <a:schemeClr val="accent2">
                    <a:lumMod val="60000"/>
                    <a:lumOff val="40000"/>
                  </a:schemeClr>
                </a:solidFill>
              </a:defRPr>
            </a:lvl4pPr>
            <a:lvl5pPr marL="1500001" indent="-128573">
              <a:buFont typeface="Arial" pitchFamily="34" charset="0"/>
              <a:buChar char="•"/>
              <a:defRPr sz="1200">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8053BCD-12BA-484B-B4F4-2D26DD8F860C}" type="datetime1">
              <a:rPr lang="en-US" smtClean="0">
                <a:solidFill>
                  <a:prstClr val="black">
                    <a:tint val="75000"/>
                  </a:prstClr>
                </a:solidFill>
              </a:rPr>
              <a:t>5/20/2025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363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70"/>
            <a:ext cx="2133600" cy="273844"/>
          </a:xfrm>
          <a:prstGeom prst="rect">
            <a:avLst/>
          </a:prstGeom>
        </p:spPr>
        <p:txBody>
          <a:bodyPr vert="horz" lIns="91430" tIns="45715" rIns="91430" bIns="45715" rtlCol="0" anchor="ctr"/>
          <a:lstStyle>
            <a:lvl1pPr algn="l">
              <a:defRPr sz="900">
                <a:solidFill>
                  <a:schemeClr val="tx1">
                    <a:tint val="75000"/>
                  </a:schemeClr>
                </a:solidFill>
              </a:defRPr>
            </a:lvl1pPr>
          </a:lstStyle>
          <a:p>
            <a:fld id="{3CD9075E-0541-4392-B28D-CB84A83B2439}" type="datetime1">
              <a:rPr lang="en-US" smtClean="0">
                <a:solidFill>
                  <a:prstClr val="black">
                    <a:tint val="75000"/>
                  </a:prstClr>
                </a:solidFill>
              </a:rPr>
              <a:t>5/20/2025</a:t>
            </a:fld>
            <a:endParaRPr lang="en-US">
              <a:solidFill>
                <a:prstClr val="black">
                  <a:tint val="75000"/>
                </a:prstClr>
              </a:solidFill>
            </a:endParaRPr>
          </a:p>
        </p:txBody>
      </p:sp>
      <p:sp>
        <p:nvSpPr>
          <p:cNvPr id="14" name="Footer Placeholder 4"/>
          <p:cNvSpPr>
            <a:spLocks noGrp="1"/>
          </p:cNvSpPr>
          <p:nvPr>
            <p:ph type="ftr" sz="quarter" idx="3"/>
          </p:nvPr>
        </p:nvSpPr>
        <p:spPr>
          <a:xfrm>
            <a:off x="3124200" y="4767270"/>
            <a:ext cx="2895600" cy="273844"/>
          </a:xfrm>
          <a:prstGeom prst="rect">
            <a:avLst/>
          </a:prstGeom>
        </p:spPr>
        <p:txBody>
          <a:bodyPr vert="horz" lIns="91430" tIns="45715" rIns="91430" bIns="45715"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6553200" y="4767270"/>
            <a:ext cx="2133600" cy="273844"/>
          </a:xfrm>
          <a:prstGeom prst="rect">
            <a:avLst/>
          </a:prstGeom>
        </p:spPr>
        <p:txBody>
          <a:bodyPr vert="horz" lIns="91430" tIns="45715" rIns="91430" bIns="45715" rtlCol="0" anchor="ctr"/>
          <a:lstStyle>
            <a:lvl1pPr algn="r">
              <a:defRPr sz="9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2971800" y="971550"/>
            <a:ext cx="5943600" cy="3733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4154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70"/>
            <a:ext cx="2133600" cy="273844"/>
          </a:xfrm>
          <a:prstGeom prst="rect">
            <a:avLst/>
          </a:prstGeom>
        </p:spPr>
        <p:txBody>
          <a:bodyPr vert="horz" lIns="91430" tIns="45715" rIns="91430" bIns="45715" rtlCol="0" anchor="ctr"/>
          <a:lstStyle>
            <a:lvl1pPr algn="l">
              <a:defRPr sz="900">
                <a:solidFill>
                  <a:schemeClr val="tx1">
                    <a:tint val="75000"/>
                  </a:schemeClr>
                </a:solidFill>
              </a:defRPr>
            </a:lvl1pPr>
          </a:lstStyle>
          <a:p>
            <a:fld id="{CE5F82A1-932E-48AD-A1AF-A53684339B1C}" type="datetime1">
              <a:rPr lang="en-US" smtClean="0">
                <a:solidFill>
                  <a:prstClr val="black">
                    <a:tint val="75000"/>
                  </a:prstClr>
                </a:solidFill>
              </a:rPr>
              <a:t>5/20/2025</a:t>
            </a:fld>
            <a:endParaRPr lang="en-US">
              <a:solidFill>
                <a:prstClr val="black">
                  <a:tint val="75000"/>
                </a:prstClr>
              </a:solidFill>
            </a:endParaRPr>
          </a:p>
        </p:txBody>
      </p:sp>
      <p:sp>
        <p:nvSpPr>
          <p:cNvPr id="14" name="Footer Placeholder 4"/>
          <p:cNvSpPr>
            <a:spLocks noGrp="1"/>
          </p:cNvSpPr>
          <p:nvPr>
            <p:ph type="ftr" sz="quarter" idx="3"/>
          </p:nvPr>
        </p:nvSpPr>
        <p:spPr>
          <a:xfrm>
            <a:off x="3124200" y="4767270"/>
            <a:ext cx="2895600" cy="273844"/>
          </a:xfrm>
          <a:prstGeom prst="rect">
            <a:avLst/>
          </a:prstGeom>
        </p:spPr>
        <p:txBody>
          <a:bodyPr vert="horz" lIns="91430" tIns="45715" rIns="91430" bIns="45715"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6553200" y="4767270"/>
            <a:ext cx="2133600" cy="273844"/>
          </a:xfrm>
          <a:prstGeom prst="rect">
            <a:avLst/>
          </a:prstGeom>
        </p:spPr>
        <p:txBody>
          <a:bodyPr vert="horz" lIns="91430" tIns="45715" rIns="91430" bIns="45715" rtlCol="0" anchor="ctr"/>
          <a:lstStyle>
            <a:lvl1pPr algn="r">
              <a:defRPr sz="9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2819400" y="971550"/>
            <a:ext cx="6172200" cy="36576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26248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8400" y="1563298"/>
            <a:ext cx="7086600" cy="1021556"/>
          </a:xfrm>
        </p:spPr>
        <p:txBody>
          <a:bodyPr anchor="t"/>
          <a:lstStyle>
            <a:lvl1pPr algn="l">
              <a:defRPr sz="3000" b="0" cap="all">
                <a:solidFill>
                  <a:schemeClr val="bg1">
                    <a:lumMod val="10000"/>
                  </a:schemeClr>
                </a:solidFill>
              </a:defRPr>
            </a:lvl1pPr>
          </a:lstStyle>
          <a:p>
            <a:r>
              <a:rPr lang="en-US" dirty="0"/>
              <a:t>Click to edit Master title style</a:t>
            </a:r>
          </a:p>
        </p:txBody>
      </p:sp>
      <p:sp>
        <p:nvSpPr>
          <p:cNvPr id="3" name="Text Placeholder 2"/>
          <p:cNvSpPr>
            <a:spLocks noGrp="1"/>
          </p:cNvSpPr>
          <p:nvPr>
            <p:ph type="body" idx="1"/>
          </p:nvPr>
        </p:nvSpPr>
        <p:spPr>
          <a:xfrm>
            <a:off x="2438400" y="438154"/>
            <a:ext cx="7086600" cy="1125140"/>
          </a:xfrm>
        </p:spPr>
        <p:txBody>
          <a:bodyPr anchor="b"/>
          <a:lstStyle>
            <a:lvl1pPr marL="0" indent="0">
              <a:buNone/>
              <a:defRPr sz="1500">
                <a:solidFill>
                  <a:schemeClr val="bg1">
                    <a:lumMod val="10000"/>
                  </a:schemeClr>
                </a:solidFill>
              </a:defRPr>
            </a:lvl1pPr>
            <a:lvl2pPr marL="342857" indent="0">
              <a:buNone/>
              <a:defRPr sz="1400">
                <a:solidFill>
                  <a:schemeClr val="tx1">
                    <a:tint val="75000"/>
                  </a:schemeClr>
                </a:solidFill>
              </a:defRPr>
            </a:lvl2pPr>
            <a:lvl3pPr marL="685715" indent="0">
              <a:buNone/>
              <a:defRPr sz="1200">
                <a:solidFill>
                  <a:schemeClr val="tx1">
                    <a:tint val="75000"/>
                  </a:schemeClr>
                </a:solidFill>
              </a:defRPr>
            </a:lvl3pPr>
            <a:lvl4pPr marL="1028573" indent="0">
              <a:buNone/>
              <a:defRPr sz="1100">
                <a:solidFill>
                  <a:schemeClr val="tx1">
                    <a:tint val="75000"/>
                  </a:schemeClr>
                </a:solidFill>
              </a:defRPr>
            </a:lvl4pPr>
            <a:lvl5pPr marL="1371430" indent="0">
              <a:buNone/>
              <a:defRPr sz="1100">
                <a:solidFill>
                  <a:schemeClr val="tx1">
                    <a:tint val="75000"/>
                  </a:schemeClr>
                </a:solidFill>
              </a:defRPr>
            </a:lvl5pPr>
            <a:lvl6pPr marL="1714289" indent="0">
              <a:buNone/>
              <a:defRPr sz="1100">
                <a:solidFill>
                  <a:schemeClr val="tx1">
                    <a:tint val="75000"/>
                  </a:schemeClr>
                </a:solidFill>
              </a:defRPr>
            </a:lvl6pPr>
            <a:lvl7pPr marL="2057144" indent="0">
              <a:buNone/>
              <a:defRPr sz="1100">
                <a:solidFill>
                  <a:schemeClr val="tx1">
                    <a:tint val="75000"/>
                  </a:schemeClr>
                </a:solidFill>
              </a:defRPr>
            </a:lvl7pPr>
            <a:lvl8pPr marL="2400000" indent="0">
              <a:buNone/>
              <a:defRPr sz="1100">
                <a:solidFill>
                  <a:schemeClr val="tx1">
                    <a:tint val="75000"/>
                  </a:schemeClr>
                </a:solidFill>
              </a:defRPr>
            </a:lvl8pPr>
            <a:lvl9pPr marL="2742857"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DC9162-211D-45CC-B2CF-B3B7EAE184C0}" type="datetime1">
              <a:rPr lang="en-US" smtClean="0">
                <a:solidFill>
                  <a:prstClr val="black">
                    <a:tint val="75000"/>
                  </a:prstClr>
                </a:solidFill>
              </a:rPr>
              <a:t>5/20/2025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7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704" y="1218925"/>
            <a:ext cx="8500701" cy="3413798"/>
          </a:xfrm>
        </p:spPr>
        <p:txBody>
          <a:bodyPr>
            <a:normAutofit/>
          </a:bodyPr>
          <a:lstStyle>
            <a:lvl1pPr>
              <a:lnSpc>
                <a:spcPct val="100000"/>
              </a:lnSpc>
              <a:defRPr sz="2400"/>
            </a:lvl1pPr>
            <a:lvl2pPr>
              <a:lnSpc>
                <a:spcPct val="100000"/>
              </a:lnSpc>
              <a:defRPr sz="2200"/>
            </a:lvl2pPr>
            <a:lvl3pPr>
              <a:lnSpc>
                <a:spcPct val="100000"/>
              </a:lnSpc>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830759" y="4826705"/>
            <a:ext cx="2057400" cy="153888"/>
          </a:xfrm>
        </p:spPr>
        <p:txBody>
          <a:bodyPr/>
          <a:lstStyle>
            <a:lvl1pPr>
              <a:defRPr sz="1000" b="1">
                <a:solidFill>
                  <a:schemeClr val="accent5">
                    <a:lumMod val="50000"/>
                  </a:schemeClr>
                </a:solidFill>
              </a:defRPr>
            </a:lvl1pPr>
          </a:lstStyle>
          <a:p>
            <a:fld id="{8E591227-F9EB-4B2B-9432-842143BA1678}" type="slidenum">
              <a:rPr lang="en-US" smtClean="0"/>
              <a:pPr/>
              <a:t>‹#›</a:t>
            </a:fld>
            <a:endParaRPr lang="en-US" dirty="0"/>
          </a:p>
        </p:txBody>
      </p:sp>
      <p:sp>
        <p:nvSpPr>
          <p:cNvPr id="7" name="Rectangle 6">
            <a:extLst>
              <a:ext uri="{FF2B5EF4-FFF2-40B4-BE49-F238E27FC236}">
                <a16:creationId xmlns:a16="http://schemas.microsoft.com/office/drawing/2014/main" id="{B264106E-DB86-2B39-77DE-6BD41E1FFEED}"/>
              </a:ext>
            </a:extLst>
          </p:cNvPr>
          <p:cNvSpPr/>
          <p:nvPr userDrawn="1"/>
        </p:nvSpPr>
        <p:spPr>
          <a:xfrm>
            <a:off x="0" y="0"/>
            <a:ext cx="9145701" cy="1067119"/>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2" name="Title 1"/>
          <p:cNvSpPr>
            <a:spLocks noGrp="1"/>
          </p:cNvSpPr>
          <p:nvPr>
            <p:ph type="title"/>
          </p:nvPr>
        </p:nvSpPr>
        <p:spPr>
          <a:xfrm>
            <a:off x="410705" y="291553"/>
            <a:ext cx="8500702" cy="498598"/>
          </a:xfrm>
        </p:spPr>
        <p:txBody>
          <a:bodyPr anchor="ctr" anchorCtr="0"/>
          <a:lstStyle>
            <a:lvl1pPr algn="l">
              <a:defRPr sz="3600">
                <a:solidFill>
                  <a:schemeClr val="accent5">
                    <a:lumMod val="50000"/>
                  </a:schemeClr>
                </a:solidFill>
              </a:defRPr>
            </a:lvl1pPr>
          </a:lstStyle>
          <a:p>
            <a:r>
              <a:rPr lang="en-US" dirty="0"/>
              <a:t>Click to edit Master title style</a:t>
            </a:r>
          </a:p>
        </p:txBody>
      </p:sp>
      <p:pic>
        <p:nvPicPr>
          <p:cNvPr id="9" name="Picture 8" descr="A blue and white compass&#10;&#10;AI-generated content may be incorrect.">
            <a:extLst>
              <a:ext uri="{FF2B5EF4-FFF2-40B4-BE49-F238E27FC236}">
                <a16:creationId xmlns:a16="http://schemas.microsoft.com/office/drawing/2014/main" id="{78CDEE58-84EF-1EEF-FC1B-3B499F288D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8128" y="639"/>
            <a:ext cx="1080426" cy="1080426"/>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7C31D9EF-EC12-73AE-81D8-13208A1171F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5512" y="4834935"/>
            <a:ext cx="1889825" cy="248374"/>
          </a:xfrm>
          <a:prstGeom prst="rect">
            <a:avLst/>
          </a:prstGeom>
          <a:noFill/>
          <a:ln>
            <a:noFill/>
          </a:ln>
        </p:spPr>
      </p:pic>
    </p:spTree>
    <p:extLst>
      <p:ext uri="{BB962C8B-B14F-4D97-AF65-F5344CB8AC3E}">
        <p14:creationId xmlns:p14="http://schemas.microsoft.com/office/powerpoint/2010/main" val="1636274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38400" y="1123950"/>
            <a:ext cx="1929114" cy="2286000"/>
          </a:xfrm>
        </p:spPr>
        <p:txBody>
          <a:bodyPr/>
          <a:lstStyle>
            <a:lvl1pPr>
              <a:defRPr sz="1500"/>
            </a:lvl1pPr>
            <a:lvl2pPr>
              <a:defRPr sz="15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1123950"/>
            <a:ext cx="1929114" cy="2286000"/>
          </a:xfrm>
        </p:spPr>
        <p:txBody>
          <a:bodyPr/>
          <a:lstStyle>
            <a:lvl1pPr>
              <a:defRPr sz="1500"/>
            </a:lvl1pPr>
            <a:lvl2pPr>
              <a:defRPr sz="15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035B98B-3F45-4F54-B697-EB7147832B1F}" type="datetime1">
              <a:rPr lang="en-US" smtClean="0">
                <a:solidFill>
                  <a:prstClr val="black">
                    <a:tint val="75000"/>
                  </a:prstClr>
                </a:solidFill>
              </a:rPr>
              <a:t>5/20/2025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72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19400" y="228607"/>
            <a:ext cx="3732334" cy="479822"/>
          </a:xfrm>
        </p:spPr>
        <p:txBody>
          <a:bodyPr anchor="b">
            <a:noAutofit/>
          </a:bodyPr>
          <a:lstStyle>
            <a:lvl1pPr marL="0" indent="0">
              <a:buNone/>
              <a:defRPr sz="15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819400" y="800108"/>
            <a:ext cx="3732334" cy="3829049"/>
          </a:xfrm>
        </p:spPr>
        <p:txBody>
          <a:bodyPr/>
          <a:lstStyle>
            <a:lvl1pPr>
              <a:defRPr sz="15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58000" y="228607"/>
            <a:ext cx="3733800" cy="479822"/>
          </a:xfrm>
        </p:spPr>
        <p:txBody>
          <a:bodyPr anchor="b">
            <a:noAutofit/>
          </a:bodyPr>
          <a:lstStyle>
            <a:lvl1pPr marL="0" indent="0">
              <a:buNone/>
              <a:defRPr sz="15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858000" y="800108"/>
            <a:ext cx="3733800" cy="3829049"/>
          </a:xfrm>
        </p:spPr>
        <p:txBody>
          <a:bodyPr/>
          <a:lstStyle>
            <a:lvl1pPr>
              <a:defRPr sz="15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544DCCA-A5A9-4041-AA7D-BC37C8E90EFC}" type="datetime1">
              <a:rPr lang="en-US" smtClean="0">
                <a:solidFill>
                  <a:prstClr val="black">
                    <a:tint val="75000"/>
                  </a:prstClr>
                </a:solidFill>
              </a:rPr>
              <a:t>5/20/2025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60194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BC6E8-55C4-4C86-AEFC-199C90F80B97}" type="datetime1">
              <a:rPr lang="en-US" smtClean="0">
                <a:solidFill>
                  <a:prstClr val="black">
                    <a:tint val="75000"/>
                  </a:prstClr>
                </a:solidFill>
              </a:rPr>
              <a:t>5/20/2025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54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8C847-684B-4BE8-B53B-7A3256FC607B}" type="datetime1">
              <a:rPr lang="en-US" smtClean="0">
                <a:solidFill>
                  <a:prstClr val="black">
                    <a:tint val="75000"/>
                  </a:prstClr>
                </a:solidFill>
              </a:rPr>
              <a:t>5/20/2025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079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9" y="17603"/>
            <a:ext cx="5726575" cy="506016"/>
          </a:xfrm>
        </p:spPr>
        <p:txBody>
          <a:bodyPr anchor="ctr" anchorCtr="0"/>
          <a:lstStyle>
            <a:lvl1pPr algn="l">
              <a:defRPr sz="1500" b="1">
                <a:solidFill>
                  <a:schemeClr val="bg1">
                    <a:lumMod val="90000"/>
                  </a:schemeClr>
                </a:solidFill>
              </a:defRPr>
            </a:lvl1pPr>
          </a:lstStyle>
          <a:p>
            <a:r>
              <a:rPr lang="en-US" dirty="0"/>
              <a:t>Click to edit Master title style</a:t>
            </a:r>
          </a:p>
        </p:txBody>
      </p:sp>
      <p:sp>
        <p:nvSpPr>
          <p:cNvPr id="3" name="Content Placeholder 2"/>
          <p:cNvSpPr>
            <a:spLocks noGrp="1"/>
          </p:cNvSpPr>
          <p:nvPr>
            <p:ph idx="1"/>
          </p:nvPr>
        </p:nvSpPr>
        <p:spPr>
          <a:xfrm>
            <a:off x="4038600" y="1286648"/>
            <a:ext cx="3962400" cy="2570205"/>
          </a:xfrm>
        </p:spPr>
        <p:txBody>
          <a:bodyPr>
            <a:normAutofit/>
          </a:bodyPr>
          <a:lstStyle>
            <a:lvl1pPr>
              <a:defRPr sz="1500"/>
            </a:lvl1pPr>
            <a:lvl2pPr>
              <a:defRPr sz="15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33400" y="1352550"/>
            <a:ext cx="2286000" cy="2743200"/>
          </a:xfrm>
        </p:spPr>
        <p:txBody>
          <a:bodyPr anchor="ctr" anchorCtr="0"/>
          <a:lstStyle>
            <a:lvl1pPr marL="0" indent="0" algn="ctr">
              <a:buNone/>
              <a:defRPr sz="1100">
                <a:solidFill>
                  <a:schemeClr val="bg1">
                    <a:lumMod val="90000"/>
                  </a:schemeClr>
                </a:solidFill>
              </a:defRPr>
            </a:lvl1pPr>
            <a:lvl2pPr marL="342857" indent="0">
              <a:buNone/>
              <a:defRPr sz="900"/>
            </a:lvl2pPr>
            <a:lvl3pPr marL="685715" indent="0">
              <a:buNone/>
              <a:defRPr sz="700"/>
            </a:lvl3pPr>
            <a:lvl4pPr marL="1028573" indent="0">
              <a:buNone/>
              <a:defRPr sz="700"/>
            </a:lvl4pPr>
            <a:lvl5pPr marL="1371430" indent="0">
              <a:buNone/>
              <a:defRPr sz="700"/>
            </a:lvl5pPr>
            <a:lvl6pPr marL="1714289" indent="0">
              <a:buNone/>
              <a:defRPr sz="700"/>
            </a:lvl6pPr>
            <a:lvl7pPr marL="2057144" indent="0">
              <a:buNone/>
              <a:defRPr sz="700"/>
            </a:lvl7pPr>
            <a:lvl8pPr marL="2400000" indent="0">
              <a:buNone/>
              <a:defRPr sz="700"/>
            </a:lvl8pPr>
            <a:lvl9pPr marL="2742857" indent="0">
              <a:buNone/>
              <a:defRPr sz="7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50F7663-9434-4F17-92C2-520ECFEC2B24}" type="datetime1">
              <a:rPr lang="en-US" smtClean="0">
                <a:solidFill>
                  <a:prstClr val="black">
                    <a:tint val="75000"/>
                  </a:prstClr>
                </a:solidFill>
              </a:rPr>
              <a:t>5/20/2025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99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24200" y="3594502"/>
            <a:ext cx="5486400" cy="425054"/>
          </a:xfrm>
        </p:spPr>
        <p:txBody>
          <a:bodyPr anchor="b"/>
          <a:lstStyle>
            <a:lvl1pPr algn="l">
              <a:defRPr sz="1500"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2971800" y="133350"/>
            <a:ext cx="5943600" cy="3352800"/>
          </a:xfrm>
        </p:spPr>
        <p:txBody>
          <a:bodyPr/>
          <a:lstStyle>
            <a:lvl1pPr marL="0" indent="0">
              <a:buNone/>
              <a:defRPr sz="2400"/>
            </a:lvl1pPr>
            <a:lvl2pPr marL="342857" indent="0">
              <a:buNone/>
              <a:defRPr sz="2100"/>
            </a:lvl2pPr>
            <a:lvl3pPr marL="685715" indent="0">
              <a:buNone/>
              <a:defRPr sz="1800"/>
            </a:lvl3pPr>
            <a:lvl4pPr marL="1028573" indent="0">
              <a:buNone/>
              <a:defRPr sz="1500"/>
            </a:lvl4pPr>
            <a:lvl5pPr marL="1371430" indent="0">
              <a:buNone/>
              <a:defRPr sz="1500"/>
            </a:lvl5pPr>
            <a:lvl6pPr marL="1714289" indent="0">
              <a:buNone/>
              <a:defRPr sz="1500"/>
            </a:lvl6pPr>
            <a:lvl7pPr marL="2057144" indent="0">
              <a:buNone/>
              <a:defRPr sz="1500"/>
            </a:lvl7pPr>
            <a:lvl8pPr marL="2400000" indent="0">
              <a:buNone/>
              <a:defRPr sz="1500"/>
            </a:lvl8pPr>
            <a:lvl9pPr marL="2742857" indent="0">
              <a:buNone/>
              <a:defRPr sz="1500"/>
            </a:lvl9pPr>
          </a:lstStyle>
          <a:p>
            <a:endParaRPr lang="en-US"/>
          </a:p>
        </p:txBody>
      </p:sp>
      <p:sp>
        <p:nvSpPr>
          <p:cNvPr id="4" name="Text Placeholder 3"/>
          <p:cNvSpPr>
            <a:spLocks noGrp="1"/>
          </p:cNvSpPr>
          <p:nvPr>
            <p:ph type="body" sz="half" idx="2"/>
          </p:nvPr>
        </p:nvSpPr>
        <p:spPr>
          <a:xfrm>
            <a:off x="3124200" y="4019559"/>
            <a:ext cx="5486400" cy="603647"/>
          </a:xfrm>
        </p:spPr>
        <p:txBody>
          <a:bodyPr/>
          <a:lstStyle>
            <a:lvl1pPr marL="0" indent="0">
              <a:buNone/>
              <a:defRPr sz="1100">
                <a:solidFill>
                  <a:schemeClr val="bg1">
                    <a:lumMod val="90000"/>
                  </a:schemeClr>
                </a:solidFill>
              </a:defRPr>
            </a:lvl1pPr>
            <a:lvl2pPr marL="342857" indent="0">
              <a:buNone/>
              <a:defRPr sz="900"/>
            </a:lvl2pPr>
            <a:lvl3pPr marL="685715" indent="0">
              <a:buNone/>
              <a:defRPr sz="700"/>
            </a:lvl3pPr>
            <a:lvl4pPr marL="1028573" indent="0">
              <a:buNone/>
              <a:defRPr sz="700"/>
            </a:lvl4pPr>
            <a:lvl5pPr marL="1371430" indent="0">
              <a:buNone/>
              <a:defRPr sz="700"/>
            </a:lvl5pPr>
            <a:lvl6pPr marL="1714289" indent="0">
              <a:buNone/>
              <a:defRPr sz="700"/>
            </a:lvl6pPr>
            <a:lvl7pPr marL="2057144" indent="0">
              <a:buNone/>
              <a:defRPr sz="700"/>
            </a:lvl7pPr>
            <a:lvl8pPr marL="2400000" indent="0">
              <a:buNone/>
              <a:defRPr sz="700"/>
            </a:lvl8pPr>
            <a:lvl9pPr marL="2742857"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83D542C2-EDB6-4A72-8D67-F40603EF2B9F}" type="datetime1">
              <a:rPr lang="en-US" smtClean="0">
                <a:solidFill>
                  <a:prstClr val="black">
                    <a:tint val="75000"/>
                  </a:prstClr>
                </a:solidFill>
              </a:rPr>
              <a:t>5/20/2025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79992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FB5C95-EBEF-4F10-AB6E-4275C3C0D7B7}" type="datetime1">
              <a:rPr lang="en-US" smtClean="0">
                <a:solidFill>
                  <a:prstClr val="black">
                    <a:tint val="75000"/>
                  </a:prstClr>
                </a:solidFill>
              </a:rPr>
              <a:t>5/20/2025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3741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96200" y="228606"/>
            <a:ext cx="990600" cy="4388644"/>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5983"/>
            <a:ext cx="7162800" cy="438864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CAA0582-74F1-4478-BEDB-AD2B0CBFAB34}" type="datetime1">
              <a:rPr lang="en-US" smtClean="0">
                <a:solidFill>
                  <a:prstClr val="black">
                    <a:tint val="75000"/>
                  </a:prstClr>
                </a:solidFill>
              </a:rPr>
              <a:t>5/20/2025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56523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2362200" y="1066800"/>
            <a:ext cx="4648200" cy="628650"/>
          </a:xfrm>
        </p:spPr>
        <p:txBody>
          <a:bodyPr anchor="ctr">
            <a:normAutofit/>
          </a:bodyPr>
          <a:lstStyle>
            <a:lvl1pPr marL="42858" indent="0">
              <a:buFontTx/>
              <a:buNone/>
              <a:defRPr sz="1400" baseline="0">
                <a:solidFill>
                  <a:schemeClr val="bg1">
                    <a:lumMod val="95000"/>
                  </a:schemeClr>
                </a:solidFill>
              </a:defRPr>
            </a:lvl1pPr>
          </a:lstStyle>
          <a:p>
            <a:pPr lvl="0"/>
            <a:r>
              <a:rPr lang="en-US" dirty="0"/>
              <a:t>Click to edit Master text styles</a:t>
            </a:r>
          </a:p>
        </p:txBody>
      </p:sp>
      <p:sp>
        <p:nvSpPr>
          <p:cNvPr id="7" name="Text Placeholder 8"/>
          <p:cNvSpPr>
            <a:spLocks noGrp="1"/>
          </p:cNvSpPr>
          <p:nvPr>
            <p:ph type="body" sz="quarter" idx="16"/>
          </p:nvPr>
        </p:nvSpPr>
        <p:spPr>
          <a:xfrm>
            <a:off x="2362200" y="1695450"/>
            <a:ext cx="4648200" cy="628650"/>
          </a:xfrm>
        </p:spPr>
        <p:txBody>
          <a:bodyPr anchor="ctr">
            <a:normAutofit/>
          </a:bodyPr>
          <a:lstStyle>
            <a:lvl1pPr marL="42858" indent="0">
              <a:buFontTx/>
              <a:buNone/>
              <a:defRPr sz="1400" baseline="0">
                <a:solidFill>
                  <a:schemeClr val="bg1">
                    <a:lumMod val="95000"/>
                  </a:schemeClr>
                </a:solidFill>
              </a:defRPr>
            </a:lvl1pPr>
          </a:lstStyle>
          <a:p>
            <a:pPr lvl="0"/>
            <a:r>
              <a:rPr lang="en-US" dirty="0"/>
              <a:t>Click to edit Master text styles</a:t>
            </a:r>
          </a:p>
        </p:txBody>
      </p:sp>
      <p:sp>
        <p:nvSpPr>
          <p:cNvPr id="8" name="Text Placeholder 8"/>
          <p:cNvSpPr>
            <a:spLocks noGrp="1"/>
          </p:cNvSpPr>
          <p:nvPr>
            <p:ph type="body" sz="quarter" idx="17"/>
          </p:nvPr>
        </p:nvSpPr>
        <p:spPr>
          <a:xfrm>
            <a:off x="2362200" y="2324100"/>
            <a:ext cx="4648200" cy="628650"/>
          </a:xfrm>
        </p:spPr>
        <p:txBody>
          <a:bodyPr anchor="ctr">
            <a:normAutofit/>
          </a:bodyPr>
          <a:lstStyle>
            <a:lvl1pPr marL="42858" indent="0">
              <a:buFontTx/>
              <a:buNone/>
              <a:defRPr sz="1400" baseline="0">
                <a:solidFill>
                  <a:schemeClr val="bg1">
                    <a:lumMod val="95000"/>
                  </a:schemeClr>
                </a:solidFill>
              </a:defRPr>
            </a:lvl1pPr>
          </a:lstStyle>
          <a:p>
            <a:pPr lvl="0"/>
            <a:r>
              <a:rPr lang="en-US" dirty="0"/>
              <a:t>Click to edit Master text styles</a:t>
            </a:r>
          </a:p>
        </p:txBody>
      </p:sp>
      <p:sp>
        <p:nvSpPr>
          <p:cNvPr id="12" name="Text Placeholder 8"/>
          <p:cNvSpPr>
            <a:spLocks noGrp="1"/>
          </p:cNvSpPr>
          <p:nvPr>
            <p:ph type="body" sz="quarter" idx="18"/>
          </p:nvPr>
        </p:nvSpPr>
        <p:spPr>
          <a:xfrm>
            <a:off x="2362200" y="2952750"/>
            <a:ext cx="4648200" cy="628650"/>
          </a:xfrm>
        </p:spPr>
        <p:txBody>
          <a:bodyPr anchor="ctr">
            <a:normAutofit/>
          </a:bodyPr>
          <a:lstStyle>
            <a:lvl1pPr marL="42858" indent="0">
              <a:buFontTx/>
              <a:buNone/>
              <a:defRPr sz="1400" baseline="0">
                <a:solidFill>
                  <a:schemeClr val="bg1">
                    <a:lumMod val="95000"/>
                  </a:schemeClr>
                </a:solidFill>
              </a:defRPr>
            </a:lvl1pPr>
          </a:lstStyle>
          <a:p>
            <a:pPr lvl="0"/>
            <a:r>
              <a:rPr lang="en-US" dirty="0"/>
              <a:t>Click to edit Master text styles</a:t>
            </a:r>
          </a:p>
        </p:txBody>
      </p:sp>
      <p:sp>
        <p:nvSpPr>
          <p:cNvPr id="2" name="Title 1"/>
          <p:cNvSpPr>
            <a:spLocks noGrp="1"/>
          </p:cNvSpPr>
          <p:nvPr>
            <p:ph type="title"/>
          </p:nvPr>
        </p:nvSpPr>
        <p:spPr>
          <a:xfrm>
            <a:off x="152401" y="133357"/>
            <a:ext cx="6553202" cy="394097"/>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591944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6629400" y="1675895"/>
            <a:ext cx="1905000" cy="2953257"/>
          </a:xfrm>
        </p:spPr>
        <p:txBody>
          <a:bodyPr anchor="ctr" anchorCtr="0">
            <a:normAutofit/>
          </a:bodyPr>
          <a:lstStyle>
            <a:lvl1pPr marL="42858" indent="0" algn="ctr">
              <a:buFontTx/>
              <a:buNone/>
              <a:defRPr sz="1400" baseline="0">
                <a:solidFill>
                  <a:schemeClr val="bg1"/>
                </a:solidFill>
              </a:defRPr>
            </a:lvl1pPr>
          </a:lstStyle>
          <a:p>
            <a:pPr lvl="0"/>
            <a:r>
              <a:rPr lang="en-US" dirty="0"/>
              <a:t>Click to edit Master text styles</a:t>
            </a:r>
          </a:p>
        </p:txBody>
      </p:sp>
      <p:sp>
        <p:nvSpPr>
          <p:cNvPr id="7" name="Text Placeholder 8"/>
          <p:cNvSpPr>
            <a:spLocks noGrp="1"/>
          </p:cNvSpPr>
          <p:nvPr>
            <p:ph type="body" sz="quarter" idx="16"/>
          </p:nvPr>
        </p:nvSpPr>
        <p:spPr>
          <a:xfrm>
            <a:off x="3581400" y="1657356"/>
            <a:ext cx="1905000" cy="2983204"/>
          </a:xfrm>
        </p:spPr>
        <p:txBody>
          <a:bodyPr anchor="ctr" anchorCtr="0">
            <a:normAutofit/>
          </a:bodyPr>
          <a:lstStyle>
            <a:lvl1pPr marL="42858" indent="0" algn="ctr">
              <a:buFontTx/>
              <a:buNone/>
              <a:defRPr sz="1400" baseline="0">
                <a:solidFill>
                  <a:schemeClr val="bg1"/>
                </a:solidFill>
              </a:defRPr>
            </a:lvl1pPr>
          </a:lstStyle>
          <a:p>
            <a:pPr lvl="0"/>
            <a:r>
              <a:rPr lang="en-US" dirty="0"/>
              <a:t>Click to edit Master text styles</a:t>
            </a:r>
          </a:p>
        </p:txBody>
      </p:sp>
      <p:sp>
        <p:nvSpPr>
          <p:cNvPr id="8" name="Text Placeholder 8"/>
          <p:cNvSpPr>
            <a:spLocks noGrp="1"/>
          </p:cNvSpPr>
          <p:nvPr>
            <p:ph type="body" sz="quarter" idx="17"/>
          </p:nvPr>
        </p:nvSpPr>
        <p:spPr>
          <a:xfrm>
            <a:off x="533400" y="1675895"/>
            <a:ext cx="1905000" cy="2953257"/>
          </a:xfrm>
        </p:spPr>
        <p:txBody>
          <a:bodyPr anchor="ctr" anchorCtr="0">
            <a:normAutofit/>
          </a:bodyPr>
          <a:lstStyle>
            <a:lvl1pPr marL="42858" indent="0" algn="ctr">
              <a:buFontTx/>
              <a:buNone/>
              <a:defRPr sz="1400" baseline="0">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152401" y="133357"/>
            <a:ext cx="6553202" cy="394097"/>
          </a:xfrm>
        </p:spPr>
        <p:txBody>
          <a:bodyPr/>
          <a:lstStyle>
            <a:lvl1pPr algn="l">
              <a:defRPr>
                <a:solidFill>
                  <a:schemeClr val="bg1">
                    <a:lumMod val="65000"/>
                  </a:schemeClr>
                </a:solidFill>
              </a:defRPr>
            </a:lvl1pPr>
          </a:lstStyle>
          <a:p>
            <a:r>
              <a:rPr lang="en-US" dirty="0"/>
              <a:t>Click to edit Master title style</a:t>
            </a:r>
          </a:p>
        </p:txBody>
      </p:sp>
    </p:spTree>
    <p:extLst>
      <p:ext uri="{BB962C8B-B14F-4D97-AF65-F5344CB8AC3E}">
        <p14:creationId xmlns:p14="http://schemas.microsoft.com/office/powerpoint/2010/main" val="492887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798610"/>
            <a:ext cx="7886700" cy="623248"/>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40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A7367-8052-4308-87BC-69A60267B8EB}"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91227-F9EB-4B2B-9432-842143BA1678}" type="slidenum">
              <a:rPr lang="en-US" smtClean="0"/>
              <a:t>‹#›</a:t>
            </a:fld>
            <a:endParaRPr lang="en-US"/>
          </a:p>
        </p:txBody>
      </p:sp>
    </p:spTree>
    <p:extLst>
      <p:ext uri="{BB962C8B-B14F-4D97-AF65-F5344CB8AC3E}">
        <p14:creationId xmlns:p14="http://schemas.microsoft.com/office/powerpoint/2010/main" val="280284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914400" y="228600"/>
            <a:ext cx="3276600" cy="234315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6" name="Content Placeholder 3"/>
          <p:cNvSpPr>
            <a:spLocks noGrp="1"/>
          </p:cNvSpPr>
          <p:nvPr>
            <p:ph sz="half" idx="2"/>
          </p:nvPr>
        </p:nvSpPr>
        <p:spPr>
          <a:xfrm>
            <a:off x="4343400" y="228604"/>
            <a:ext cx="4495800" cy="2343986"/>
          </a:xfrm>
        </p:spPr>
        <p:txBody>
          <a:bodyPr anchor="ctr">
            <a:normAutofit/>
          </a:bodyPr>
          <a:lstStyle>
            <a:lvl1pPr>
              <a:defRPr sz="15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9" name="Content Placeholder 2"/>
          <p:cNvSpPr>
            <a:spLocks noGrp="1"/>
          </p:cNvSpPr>
          <p:nvPr>
            <p:ph sz="half" idx="14"/>
          </p:nvPr>
        </p:nvSpPr>
        <p:spPr>
          <a:xfrm>
            <a:off x="914400" y="2571750"/>
            <a:ext cx="3276600" cy="22860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10" name="Content Placeholder 3"/>
          <p:cNvSpPr>
            <a:spLocks noGrp="1"/>
          </p:cNvSpPr>
          <p:nvPr>
            <p:ph sz="half" idx="15"/>
          </p:nvPr>
        </p:nvSpPr>
        <p:spPr>
          <a:xfrm>
            <a:off x="4191000" y="2571750"/>
            <a:ext cx="4648200" cy="2286000"/>
          </a:xfrm>
        </p:spPr>
        <p:txBody>
          <a:bodyPr anchor="ctr">
            <a:normAutofit/>
          </a:bodyPr>
          <a:lstStyle>
            <a:lvl1pPr>
              <a:defRPr sz="15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8711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5669756"/>
            <a:ext cx="2895600" cy="273844"/>
          </a:xfrm>
        </p:spPr>
        <p:txBody>
          <a:bodyPr/>
          <a:lstStyle>
            <a:lvl1pPr>
              <a:defRPr>
                <a:solidFill>
                  <a:schemeClr val="accent2">
                    <a:lumMod val="60000"/>
                    <a:lumOff val="40000"/>
                  </a:schemeClr>
                </a:solidFill>
              </a:defRPr>
            </a:lvl1pPr>
          </a:lstStyle>
          <a:p>
            <a:endParaRPr lang="en-US" dirty="0">
              <a:solidFill>
                <a:srgbClr val="F7291E">
                  <a:lumMod val="60000"/>
                  <a:lumOff val="40000"/>
                </a:srgbClr>
              </a:solidFill>
            </a:endParaRPr>
          </a:p>
        </p:txBody>
      </p:sp>
      <p:sp>
        <p:nvSpPr>
          <p:cNvPr id="4" name="Slide Number Placeholder 3"/>
          <p:cNvSpPr>
            <a:spLocks noGrp="1"/>
          </p:cNvSpPr>
          <p:nvPr>
            <p:ph type="sldNum" sz="quarter" idx="11"/>
          </p:nvPr>
        </p:nvSpPr>
        <p:spPr>
          <a:xfrm>
            <a:off x="6553200" y="5669756"/>
            <a:ext cx="2133600" cy="273844"/>
          </a:xfrm>
        </p:spPr>
        <p:txBody>
          <a:bodyPr/>
          <a:lstStyle>
            <a:lvl1pPr>
              <a:defRPr>
                <a:solidFill>
                  <a:schemeClr val="accent2">
                    <a:lumMod val="60000"/>
                    <a:lumOff val="40000"/>
                  </a:schemeClr>
                </a:solidFill>
              </a:defRPr>
            </a:lvl1pPr>
          </a:lstStyle>
          <a:p>
            <a:fld id="{81582BD6-FC20-4557-852B-8433F8572D30}" type="slidenum">
              <a:rPr lang="en-US" smtClean="0">
                <a:solidFill>
                  <a:srgbClr val="F7291E">
                    <a:lumMod val="60000"/>
                    <a:lumOff val="40000"/>
                  </a:srgbClr>
                </a:solidFill>
              </a:rPr>
              <a:pPr/>
              <a:t>‹#›</a:t>
            </a:fld>
            <a:endParaRPr lang="en-US" dirty="0">
              <a:solidFill>
                <a:srgbClr val="F7291E">
                  <a:lumMod val="60000"/>
                  <a:lumOff val="40000"/>
                </a:srgbClr>
              </a:solidFill>
            </a:endParaRPr>
          </a:p>
        </p:txBody>
      </p:sp>
      <p:sp>
        <p:nvSpPr>
          <p:cNvPr id="15" name="Content Placeholder 2"/>
          <p:cNvSpPr>
            <a:spLocks noGrp="1"/>
          </p:cNvSpPr>
          <p:nvPr>
            <p:ph sz="half" idx="15"/>
          </p:nvPr>
        </p:nvSpPr>
        <p:spPr>
          <a:xfrm>
            <a:off x="685805" y="-1676399"/>
            <a:ext cx="2514597" cy="1885950"/>
          </a:xfrm>
        </p:spPr>
        <p:txBody>
          <a:bodyPr/>
          <a:lstStyle>
            <a:lvl1pPr>
              <a:defRPr sz="2100">
                <a:solidFill>
                  <a:schemeClr val="accent2">
                    <a:lumMod val="60000"/>
                    <a:lumOff val="40000"/>
                  </a:schemeClr>
                </a:solidFill>
              </a:defRPr>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16" name="Content Placeholder 3"/>
          <p:cNvSpPr>
            <a:spLocks noGrp="1"/>
          </p:cNvSpPr>
          <p:nvPr>
            <p:ph sz="half" idx="16"/>
          </p:nvPr>
        </p:nvSpPr>
        <p:spPr>
          <a:xfrm>
            <a:off x="3390896" y="-1676399"/>
            <a:ext cx="2514600" cy="1885950"/>
          </a:xfrm>
        </p:spPr>
        <p:txBody>
          <a:bodyPr/>
          <a:lstStyle>
            <a:lvl1pPr>
              <a:defRPr sz="2100">
                <a:solidFill>
                  <a:schemeClr val="accent2">
                    <a:lumMod val="60000"/>
                    <a:lumOff val="40000"/>
                  </a:schemeClr>
                </a:solidFill>
              </a:defRPr>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17" name="Content Placeholder 3"/>
          <p:cNvSpPr>
            <a:spLocks noGrp="1"/>
          </p:cNvSpPr>
          <p:nvPr>
            <p:ph sz="half" idx="17"/>
          </p:nvPr>
        </p:nvSpPr>
        <p:spPr>
          <a:xfrm>
            <a:off x="6095996" y="-1676399"/>
            <a:ext cx="2514600" cy="1885950"/>
          </a:xfrm>
        </p:spPr>
        <p:txBody>
          <a:bodyPr/>
          <a:lstStyle>
            <a:lvl1pPr>
              <a:defRPr sz="2100">
                <a:solidFill>
                  <a:schemeClr val="accent2">
                    <a:lumMod val="60000"/>
                    <a:lumOff val="40000"/>
                  </a:schemeClr>
                </a:solidFill>
              </a:defRPr>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2" name="Title 1"/>
          <p:cNvSpPr>
            <a:spLocks noGrp="1"/>
          </p:cNvSpPr>
          <p:nvPr>
            <p:ph type="title"/>
          </p:nvPr>
        </p:nvSpPr>
        <p:spPr>
          <a:xfrm>
            <a:off x="76201" y="133357"/>
            <a:ext cx="6553202" cy="394097"/>
          </a:xfrm>
        </p:spPr>
        <p:txBody>
          <a:bodyPr/>
          <a:lstStyle>
            <a:lvl1pPr algn="l">
              <a:defRPr>
                <a:solidFill>
                  <a:schemeClr val="accent2">
                    <a:lumMod val="60000"/>
                    <a:lumOff val="40000"/>
                  </a:schemeClr>
                </a:solidFill>
              </a:defRPr>
            </a:lvl1pPr>
          </a:lstStyle>
          <a:p>
            <a:r>
              <a:rPr lang="en-US" dirty="0"/>
              <a:t>Click to edit Master title style</a:t>
            </a:r>
          </a:p>
        </p:txBody>
      </p:sp>
    </p:spTree>
    <p:extLst>
      <p:ext uri="{BB962C8B-B14F-4D97-AF65-F5344CB8AC3E}">
        <p14:creationId xmlns:p14="http://schemas.microsoft.com/office/powerpoint/2010/main" val="298218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7663E5-FD31-4DB8-A429-E16180A7C2B9}" type="datetime1">
              <a:rPr lang="en-US" smtClean="0">
                <a:solidFill>
                  <a:prstClr val="black">
                    <a:tint val="75000"/>
                  </a:prstClr>
                </a:solidFill>
              </a:rPr>
              <a:t>5/20/2025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10" name="Title 9"/>
          <p:cNvSpPr>
            <a:spLocks noGrp="1"/>
          </p:cNvSpPr>
          <p:nvPr>
            <p:ph type="title"/>
          </p:nvPr>
        </p:nvSpPr>
        <p:spPr>
          <a:xfrm>
            <a:off x="2971801" y="133357"/>
            <a:ext cx="6019802" cy="394097"/>
          </a:xfrm>
        </p:spPr>
        <p:txBody>
          <a:bodyPr/>
          <a:lstStyle>
            <a:lvl1pPr algn="l">
              <a:defRPr>
                <a:solidFill>
                  <a:schemeClr val="accent1">
                    <a:lumMod val="60000"/>
                    <a:lumOff val="40000"/>
                  </a:schemeClr>
                </a:solidFill>
              </a:defRPr>
            </a:lvl1pPr>
          </a:lstStyle>
          <a:p>
            <a:r>
              <a:rPr lang="en-US"/>
              <a:t>Click to edit Master title style</a:t>
            </a:r>
          </a:p>
        </p:txBody>
      </p:sp>
      <p:sp>
        <p:nvSpPr>
          <p:cNvPr id="13" name="Content Placeholder 12"/>
          <p:cNvSpPr>
            <a:spLocks noGrp="1"/>
          </p:cNvSpPr>
          <p:nvPr>
            <p:ph sz="quarter" idx="13"/>
          </p:nvPr>
        </p:nvSpPr>
        <p:spPr>
          <a:xfrm>
            <a:off x="2971800" y="742950"/>
            <a:ext cx="6019800" cy="38862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26868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70"/>
            <a:ext cx="2133600" cy="273844"/>
          </a:xfrm>
          <a:prstGeom prst="rect">
            <a:avLst/>
          </a:prstGeom>
        </p:spPr>
        <p:txBody>
          <a:bodyPr vert="horz" lIns="91430" tIns="45715" rIns="91430" bIns="45715" rtlCol="0" anchor="ctr"/>
          <a:lstStyle>
            <a:lvl1pPr algn="l">
              <a:defRPr sz="900">
                <a:solidFill>
                  <a:schemeClr val="tx1">
                    <a:tint val="75000"/>
                  </a:schemeClr>
                </a:solidFill>
              </a:defRPr>
            </a:lvl1pPr>
          </a:lstStyle>
          <a:p>
            <a:fld id="{257E5956-9929-4E96-BC50-C58788CE6854}" type="datetime1">
              <a:rPr lang="en-US" smtClean="0">
                <a:solidFill>
                  <a:prstClr val="black">
                    <a:tint val="75000"/>
                  </a:prstClr>
                </a:solidFill>
              </a:rPr>
              <a:t>5/20/2025</a:t>
            </a:fld>
            <a:endParaRPr lang="en-US">
              <a:solidFill>
                <a:prstClr val="black">
                  <a:tint val="75000"/>
                </a:prstClr>
              </a:solidFill>
            </a:endParaRPr>
          </a:p>
        </p:txBody>
      </p:sp>
      <p:sp>
        <p:nvSpPr>
          <p:cNvPr id="14" name="Footer Placeholder 4"/>
          <p:cNvSpPr>
            <a:spLocks noGrp="1"/>
          </p:cNvSpPr>
          <p:nvPr>
            <p:ph type="ftr" sz="quarter" idx="3"/>
          </p:nvPr>
        </p:nvSpPr>
        <p:spPr>
          <a:xfrm>
            <a:off x="3124200" y="4767270"/>
            <a:ext cx="2895600" cy="273844"/>
          </a:xfrm>
          <a:prstGeom prst="rect">
            <a:avLst/>
          </a:prstGeom>
        </p:spPr>
        <p:txBody>
          <a:bodyPr vert="horz" lIns="91430" tIns="45715" rIns="91430" bIns="45715"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6553200" y="4767270"/>
            <a:ext cx="2133600" cy="273844"/>
          </a:xfrm>
          <a:prstGeom prst="rect">
            <a:avLst/>
          </a:prstGeom>
        </p:spPr>
        <p:txBody>
          <a:bodyPr vert="horz" lIns="91430" tIns="45715" rIns="91430" bIns="45715" rtlCol="0" anchor="ctr"/>
          <a:lstStyle>
            <a:lvl1pPr algn="r">
              <a:defRPr sz="9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3" name="Content Placeholder 2"/>
          <p:cNvSpPr>
            <a:spLocks noGrp="1"/>
          </p:cNvSpPr>
          <p:nvPr>
            <p:ph sz="quarter" idx="10"/>
          </p:nvPr>
        </p:nvSpPr>
        <p:spPr>
          <a:xfrm>
            <a:off x="2971800" y="971550"/>
            <a:ext cx="5943600" cy="3733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01958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457200" y="4767270"/>
            <a:ext cx="2133600" cy="273844"/>
          </a:xfrm>
          <a:prstGeom prst="rect">
            <a:avLst/>
          </a:prstGeom>
        </p:spPr>
        <p:txBody>
          <a:bodyPr vert="horz" lIns="91430" tIns="45715" rIns="91430" bIns="45715" rtlCol="0" anchor="ctr"/>
          <a:lstStyle>
            <a:lvl1pPr algn="l">
              <a:defRPr sz="900">
                <a:solidFill>
                  <a:schemeClr val="tx1">
                    <a:tint val="75000"/>
                  </a:schemeClr>
                </a:solidFill>
              </a:defRPr>
            </a:lvl1pPr>
          </a:lstStyle>
          <a:p>
            <a:fld id="{1E3336A8-7D9F-4B29-B0B8-590C1EBBC92F}" type="datetime1">
              <a:rPr lang="en-US" smtClean="0">
                <a:solidFill>
                  <a:prstClr val="black">
                    <a:tint val="75000"/>
                  </a:prstClr>
                </a:solidFill>
              </a:rPr>
              <a:t>5/20/2025</a:t>
            </a:fld>
            <a:endParaRPr lang="en-US">
              <a:solidFill>
                <a:prstClr val="black">
                  <a:tint val="75000"/>
                </a:prstClr>
              </a:solidFill>
            </a:endParaRPr>
          </a:p>
        </p:txBody>
      </p:sp>
      <p:sp>
        <p:nvSpPr>
          <p:cNvPr id="14" name="Footer Placeholder 4"/>
          <p:cNvSpPr>
            <a:spLocks noGrp="1"/>
          </p:cNvSpPr>
          <p:nvPr>
            <p:ph type="ftr" sz="quarter" idx="3"/>
          </p:nvPr>
        </p:nvSpPr>
        <p:spPr>
          <a:xfrm>
            <a:off x="3124200" y="4767270"/>
            <a:ext cx="2895600" cy="273844"/>
          </a:xfrm>
          <a:prstGeom prst="rect">
            <a:avLst/>
          </a:prstGeom>
        </p:spPr>
        <p:txBody>
          <a:bodyPr vert="horz" lIns="91430" tIns="45715" rIns="91430" bIns="45715"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15" name="Slide Number Placeholder 5"/>
          <p:cNvSpPr>
            <a:spLocks noGrp="1"/>
          </p:cNvSpPr>
          <p:nvPr>
            <p:ph type="sldNum" sz="quarter" idx="4"/>
          </p:nvPr>
        </p:nvSpPr>
        <p:spPr>
          <a:xfrm>
            <a:off x="6553200" y="4767270"/>
            <a:ext cx="2133600" cy="273844"/>
          </a:xfrm>
          <a:prstGeom prst="rect">
            <a:avLst/>
          </a:prstGeom>
        </p:spPr>
        <p:txBody>
          <a:bodyPr vert="horz" lIns="91430" tIns="45715" rIns="91430" bIns="45715" rtlCol="0" anchor="ctr"/>
          <a:lstStyle>
            <a:lvl1pPr algn="r">
              <a:defRPr sz="9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4" name="Content Placeholder 3"/>
          <p:cNvSpPr>
            <a:spLocks noGrp="1"/>
          </p:cNvSpPr>
          <p:nvPr>
            <p:ph sz="quarter" idx="10"/>
          </p:nvPr>
        </p:nvSpPr>
        <p:spPr>
          <a:xfrm>
            <a:off x="3276598" y="971550"/>
            <a:ext cx="6172200" cy="36576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200398" y="285759"/>
            <a:ext cx="6553202" cy="394097"/>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28199488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19400" y="228607"/>
            <a:ext cx="3732334" cy="479822"/>
          </a:xfrm>
        </p:spPr>
        <p:txBody>
          <a:bodyPr anchor="b">
            <a:noAutofit/>
          </a:bodyPr>
          <a:lstStyle>
            <a:lvl1pPr marL="0" indent="0">
              <a:buNone/>
              <a:defRPr sz="15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2819400" y="800108"/>
            <a:ext cx="3732334" cy="3829049"/>
          </a:xfrm>
        </p:spPr>
        <p:txBody>
          <a:bodyPr/>
          <a:lstStyle>
            <a:lvl1pPr>
              <a:defRPr sz="15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858000" y="228607"/>
            <a:ext cx="3733800" cy="479822"/>
          </a:xfrm>
        </p:spPr>
        <p:txBody>
          <a:bodyPr anchor="b">
            <a:noAutofit/>
          </a:bodyPr>
          <a:lstStyle>
            <a:lvl1pPr marL="0" indent="0">
              <a:buNone/>
              <a:defRPr sz="1500" b="1"/>
            </a:lvl1pPr>
            <a:lvl2pPr marL="342857" indent="0">
              <a:buNone/>
              <a:defRPr sz="1500" b="1"/>
            </a:lvl2pPr>
            <a:lvl3pPr marL="685715" indent="0">
              <a:buNone/>
              <a:defRPr sz="1400" b="1"/>
            </a:lvl3pPr>
            <a:lvl4pPr marL="1028573" indent="0">
              <a:buNone/>
              <a:defRPr sz="1200" b="1"/>
            </a:lvl4pPr>
            <a:lvl5pPr marL="1371430" indent="0">
              <a:buNone/>
              <a:defRPr sz="1200" b="1"/>
            </a:lvl5pPr>
            <a:lvl6pPr marL="1714289" indent="0">
              <a:buNone/>
              <a:defRPr sz="1200" b="1"/>
            </a:lvl6pPr>
            <a:lvl7pPr marL="2057144" indent="0">
              <a:buNone/>
              <a:defRPr sz="1200" b="1"/>
            </a:lvl7pPr>
            <a:lvl8pPr marL="2400000" indent="0">
              <a:buNone/>
              <a:defRPr sz="1200" b="1"/>
            </a:lvl8pPr>
            <a:lvl9pPr marL="2742857"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6858000" y="800108"/>
            <a:ext cx="3733800" cy="3829049"/>
          </a:xfrm>
        </p:spPr>
        <p:txBody>
          <a:bodyPr/>
          <a:lstStyle>
            <a:lvl1pPr>
              <a:defRPr sz="15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92A3F66-6DDF-4013-BED9-E0C148B66999}" type="datetime1">
              <a:rPr lang="en-US" smtClean="0">
                <a:solidFill>
                  <a:prstClr val="black">
                    <a:tint val="75000"/>
                  </a:prstClr>
                </a:solidFill>
              </a:rPr>
              <a:t>5/20/2025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742485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2362200" y="1066800"/>
            <a:ext cx="4648200" cy="628650"/>
          </a:xfrm>
        </p:spPr>
        <p:txBody>
          <a:bodyPr anchor="ctr">
            <a:normAutofit/>
          </a:bodyPr>
          <a:lstStyle>
            <a:lvl1pPr marL="42858" indent="0">
              <a:buFontTx/>
              <a:buNone/>
              <a:defRPr sz="1400" baseline="0"/>
            </a:lvl1pPr>
          </a:lstStyle>
          <a:p>
            <a:pPr lvl="0"/>
            <a:r>
              <a:rPr lang="en-US" dirty="0"/>
              <a:t>Click to edit Master text styles</a:t>
            </a:r>
          </a:p>
        </p:txBody>
      </p:sp>
      <p:sp>
        <p:nvSpPr>
          <p:cNvPr id="7" name="Text Placeholder 8"/>
          <p:cNvSpPr>
            <a:spLocks noGrp="1"/>
          </p:cNvSpPr>
          <p:nvPr>
            <p:ph type="body" sz="quarter" idx="16"/>
          </p:nvPr>
        </p:nvSpPr>
        <p:spPr>
          <a:xfrm>
            <a:off x="2362200" y="1695450"/>
            <a:ext cx="4648200" cy="628650"/>
          </a:xfrm>
        </p:spPr>
        <p:txBody>
          <a:bodyPr anchor="ctr">
            <a:normAutofit/>
          </a:bodyPr>
          <a:lstStyle>
            <a:lvl1pPr marL="42858" indent="0">
              <a:buFontTx/>
              <a:buNone/>
              <a:defRPr sz="1400" baseline="0"/>
            </a:lvl1pPr>
          </a:lstStyle>
          <a:p>
            <a:pPr lvl="0"/>
            <a:r>
              <a:rPr lang="en-US" dirty="0"/>
              <a:t>Click to edit Master text styles</a:t>
            </a:r>
          </a:p>
        </p:txBody>
      </p:sp>
      <p:sp>
        <p:nvSpPr>
          <p:cNvPr id="8" name="Text Placeholder 8"/>
          <p:cNvSpPr>
            <a:spLocks noGrp="1"/>
          </p:cNvSpPr>
          <p:nvPr>
            <p:ph type="body" sz="quarter" idx="17"/>
          </p:nvPr>
        </p:nvSpPr>
        <p:spPr>
          <a:xfrm>
            <a:off x="2362200" y="2324100"/>
            <a:ext cx="4648200" cy="628650"/>
          </a:xfrm>
        </p:spPr>
        <p:txBody>
          <a:bodyPr anchor="ctr">
            <a:normAutofit/>
          </a:bodyPr>
          <a:lstStyle>
            <a:lvl1pPr marL="42858" indent="0">
              <a:buFontTx/>
              <a:buNone/>
              <a:defRPr sz="1400" baseline="0"/>
            </a:lvl1pPr>
          </a:lstStyle>
          <a:p>
            <a:pPr lvl="0"/>
            <a:r>
              <a:rPr lang="en-US" dirty="0"/>
              <a:t>Click to edit Master text styles</a:t>
            </a:r>
          </a:p>
        </p:txBody>
      </p:sp>
      <p:sp>
        <p:nvSpPr>
          <p:cNvPr id="12" name="Text Placeholder 8"/>
          <p:cNvSpPr>
            <a:spLocks noGrp="1"/>
          </p:cNvSpPr>
          <p:nvPr>
            <p:ph type="body" sz="quarter" idx="18"/>
          </p:nvPr>
        </p:nvSpPr>
        <p:spPr>
          <a:xfrm>
            <a:off x="2362200" y="2952750"/>
            <a:ext cx="4648200" cy="628650"/>
          </a:xfrm>
        </p:spPr>
        <p:txBody>
          <a:bodyPr anchor="ctr">
            <a:normAutofit/>
          </a:bodyPr>
          <a:lstStyle>
            <a:lvl1pPr marL="42858" indent="0">
              <a:buFontTx/>
              <a:buNone/>
              <a:defRPr sz="1400" baseline="0"/>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01357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914400" y="228600"/>
            <a:ext cx="3276600" cy="234315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6" name="Content Placeholder 3"/>
          <p:cNvSpPr>
            <a:spLocks noGrp="1"/>
          </p:cNvSpPr>
          <p:nvPr>
            <p:ph sz="half" idx="2"/>
          </p:nvPr>
        </p:nvSpPr>
        <p:spPr>
          <a:xfrm>
            <a:off x="4343400" y="228604"/>
            <a:ext cx="4495800" cy="2343986"/>
          </a:xfrm>
        </p:spPr>
        <p:txBody>
          <a:bodyPr anchor="ctr">
            <a:normAutofit/>
          </a:bodyPr>
          <a:lstStyle>
            <a:lvl1pPr>
              <a:defRPr sz="15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9" name="Content Placeholder 2"/>
          <p:cNvSpPr>
            <a:spLocks noGrp="1"/>
          </p:cNvSpPr>
          <p:nvPr>
            <p:ph sz="half" idx="14"/>
          </p:nvPr>
        </p:nvSpPr>
        <p:spPr>
          <a:xfrm>
            <a:off x="914400" y="2571750"/>
            <a:ext cx="3276600" cy="22860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10" name="Content Placeholder 3"/>
          <p:cNvSpPr>
            <a:spLocks noGrp="1"/>
          </p:cNvSpPr>
          <p:nvPr>
            <p:ph sz="half" idx="15"/>
          </p:nvPr>
        </p:nvSpPr>
        <p:spPr>
          <a:xfrm>
            <a:off x="4191000" y="2571750"/>
            <a:ext cx="4648200" cy="2286000"/>
          </a:xfrm>
        </p:spPr>
        <p:txBody>
          <a:bodyPr anchor="ctr">
            <a:normAutofit/>
          </a:bodyPr>
          <a:lstStyle>
            <a:lvl1pPr>
              <a:defRPr sz="15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1156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124200" y="5669756"/>
            <a:ext cx="2895600" cy="273844"/>
          </a:xfrm>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a:xfrm>
            <a:off x="6553200" y="5669756"/>
            <a:ext cx="2133600" cy="273844"/>
          </a:xfrm>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381005" y="2419360"/>
            <a:ext cx="2514597" cy="2514599"/>
          </a:xfrm>
        </p:spPr>
        <p:txBody>
          <a:bodyPr lIns="274289" tIns="0" rIns="182858">
            <a:normAutofit/>
          </a:bodyPr>
          <a:lstStyle>
            <a:lvl1pPr>
              <a:lnSpc>
                <a:spcPts val="1500"/>
              </a:lnSpc>
              <a:defRPr sz="1400">
                <a:solidFill>
                  <a:schemeClr val="accent2">
                    <a:lumMod val="60000"/>
                    <a:lumOff val="40000"/>
                  </a:schemeClr>
                </a:solidFill>
              </a:defRPr>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10" name="Content Placeholder 3"/>
          <p:cNvSpPr>
            <a:spLocks noGrp="1"/>
          </p:cNvSpPr>
          <p:nvPr>
            <p:ph sz="half" idx="2"/>
          </p:nvPr>
        </p:nvSpPr>
        <p:spPr>
          <a:xfrm>
            <a:off x="3086102" y="2419360"/>
            <a:ext cx="2514597" cy="2514599"/>
          </a:xfrm>
        </p:spPr>
        <p:txBody>
          <a:bodyPr lIns="274289" tIns="0" rIns="182858">
            <a:normAutofit/>
          </a:bodyPr>
          <a:lstStyle>
            <a:lvl1pPr>
              <a:lnSpc>
                <a:spcPts val="1500"/>
              </a:lnSpc>
              <a:defRPr sz="1400">
                <a:solidFill>
                  <a:schemeClr val="accent2">
                    <a:lumMod val="60000"/>
                    <a:lumOff val="40000"/>
                  </a:schemeClr>
                </a:solidFill>
              </a:defRPr>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11" name="Content Placeholder 3"/>
          <p:cNvSpPr>
            <a:spLocks noGrp="1"/>
          </p:cNvSpPr>
          <p:nvPr>
            <p:ph sz="half" idx="14"/>
          </p:nvPr>
        </p:nvSpPr>
        <p:spPr>
          <a:xfrm>
            <a:off x="5791199" y="2419360"/>
            <a:ext cx="2514597" cy="2514599"/>
          </a:xfrm>
        </p:spPr>
        <p:txBody>
          <a:bodyPr lIns="274289" tIns="0" rIns="182858">
            <a:normAutofit/>
          </a:bodyPr>
          <a:lstStyle>
            <a:lvl1pPr>
              <a:lnSpc>
                <a:spcPts val="1500"/>
              </a:lnSpc>
              <a:defRPr sz="1400">
                <a:solidFill>
                  <a:schemeClr val="accent2">
                    <a:lumMod val="60000"/>
                    <a:lumOff val="40000"/>
                  </a:schemeClr>
                </a:solidFill>
              </a:defRPr>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15" name="Content Placeholder 2"/>
          <p:cNvSpPr>
            <a:spLocks noGrp="1"/>
          </p:cNvSpPr>
          <p:nvPr>
            <p:ph sz="half" idx="15"/>
          </p:nvPr>
        </p:nvSpPr>
        <p:spPr>
          <a:xfrm>
            <a:off x="381005" y="533401"/>
            <a:ext cx="2514597" cy="1885950"/>
          </a:xfrm>
        </p:spPr>
        <p:txBody>
          <a:bodyPr/>
          <a:lstStyle>
            <a:lvl1pPr>
              <a:defRPr sz="2100">
                <a:solidFill>
                  <a:schemeClr val="accent2">
                    <a:lumMod val="60000"/>
                    <a:lumOff val="40000"/>
                  </a:schemeClr>
                </a:solidFill>
              </a:defRPr>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16" name="Content Placeholder 3"/>
          <p:cNvSpPr>
            <a:spLocks noGrp="1"/>
          </p:cNvSpPr>
          <p:nvPr>
            <p:ph sz="half" idx="16"/>
          </p:nvPr>
        </p:nvSpPr>
        <p:spPr>
          <a:xfrm>
            <a:off x="3086096" y="533401"/>
            <a:ext cx="2514600" cy="1885950"/>
          </a:xfrm>
        </p:spPr>
        <p:txBody>
          <a:bodyPr/>
          <a:lstStyle>
            <a:lvl1pPr>
              <a:defRPr sz="2100">
                <a:solidFill>
                  <a:schemeClr val="accent2">
                    <a:lumMod val="60000"/>
                    <a:lumOff val="40000"/>
                  </a:schemeClr>
                </a:solidFill>
              </a:defRPr>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17" name="Content Placeholder 3"/>
          <p:cNvSpPr>
            <a:spLocks noGrp="1"/>
          </p:cNvSpPr>
          <p:nvPr>
            <p:ph sz="half" idx="17"/>
          </p:nvPr>
        </p:nvSpPr>
        <p:spPr>
          <a:xfrm>
            <a:off x="5791196" y="533401"/>
            <a:ext cx="2514600" cy="1885950"/>
          </a:xfrm>
        </p:spPr>
        <p:txBody>
          <a:bodyPr/>
          <a:lstStyle>
            <a:lvl1pPr>
              <a:defRPr sz="2100">
                <a:solidFill>
                  <a:schemeClr val="accent2">
                    <a:lumMod val="60000"/>
                    <a:lumOff val="40000"/>
                  </a:schemeClr>
                </a:solidFill>
              </a:defRPr>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p:txBody>
      </p:sp>
      <p:sp>
        <p:nvSpPr>
          <p:cNvPr id="2" name="Title 1"/>
          <p:cNvSpPr>
            <a:spLocks noGrp="1"/>
          </p:cNvSpPr>
          <p:nvPr>
            <p:ph type="title"/>
          </p:nvPr>
        </p:nvSpPr>
        <p:spPr>
          <a:xfrm>
            <a:off x="152401" y="133357"/>
            <a:ext cx="6553202" cy="394097"/>
          </a:xfrm>
        </p:spPr>
        <p:txBody>
          <a:bodyPr/>
          <a:lstStyle>
            <a:lvl1pPr algn="l">
              <a:defRPr>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365776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F3E8E0-D7B5-45BA-A811-FBD2A397EBE9}"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91227-F9EB-4B2B-9432-842143BA1678}" type="slidenum">
              <a:rPr lang="en-US" smtClean="0"/>
              <a:t>‹#›</a:t>
            </a:fld>
            <a:endParaRPr lang="en-US"/>
          </a:p>
        </p:txBody>
      </p:sp>
    </p:spTree>
    <p:extLst>
      <p:ext uri="{BB962C8B-B14F-4D97-AF65-F5344CB8AC3E}">
        <p14:creationId xmlns:p14="http://schemas.microsoft.com/office/powerpoint/2010/main" val="1005241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36913" y="78992"/>
            <a:ext cx="7886700" cy="290849"/>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B1245DFE-9EAF-4561-91C1-4CECB139E775}"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91227-F9EB-4B2B-9432-842143BA1678}" type="slidenum">
              <a:rPr lang="en-US" smtClean="0"/>
              <a:t>‹#›</a:t>
            </a:fld>
            <a:endParaRPr lang="en-US"/>
          </a:p>
        </p:txBody>
      </p:sp>
      <p:sp>
        <p:nvSpPr>
          <p:cNvPr id="7" name="Picture Placeholder 6"/>
          <p:cNvSpPr>
            <a:spLocks noGrp="1"/>
          </p:cNvSpPr>
          <p:nvPr>
            <p:ph type="pic" sz="quarter" idx="13"/>
          </p:nvPr>
        </p:nvSpPr>
        <p:spPr>
          <a:xfrm>
            <a:off x="661013" y="947452"/>
            <a:ext cx="2324559" cy="2743199"/>
          </a:xfrm>
          <a:prstGeom prst="roundRect">
            <a:avLst>
              <a:gd name="adj" fmla="val 8896"/>
            </a:avLst>
          </a:prstGeom>
        </p:spPr>
        <p:txBody>
          <a:bodyPr/>
          <a:lstStyle>
            <a:lvl1pPr marL="0" indent="0">
              <a:buNone/>
              <a:defRPr/>
            </a:lvl1pPr>
          </a:lstStyle>
          <a:p>
            <a:endParaRPr lang="en-US" dirty="0"/>
          </a:p>
        </p:txBody>
      </p:sp>
      <p:sp>
        <p:nvSpPr>
          <p:cNvPr id="264" name="Picture Placeholder 6"/>
          <p:cNvSpPr>
            <a:spLocks noGrp="1"/>
          </p:cNvSpPr>
          <p:nvPr>
            <p:ph type="pic" sz="quarter" idx="14"/>
          </p:nvPr>
        </p:nvSpPr>
        <p:spPr>
          <a:xfrm>
            <a:off x="3391360" y="947452"/>
            <a:ext cx="2324559" cy="2743199"/>
          </a:xfrm>
          <a:prstGeom prst="roundRect">
            <a:avLst>
              <a:gd name="adj" fmla="val 8896"/>
            </a:avLst>
          </a:prstGeom>
        </p:spPr>
        <p:txBody>
          <a:bodyPr/>
          <a:lstStyle>
            <a:lvl1pPr marL="0" indent="0">
              <a:buNone/>
              <a:defRPr/>
            </a:lvl1pPr>
          </a:lstStyle>
          <a:p>
            <a:endParaRPr lang="en-US" dirty="0"/>
          </a:p>
        </p:txBody>
      </p:sp>
      <p:sp>
        <p:nvSpPr>
          <p:cNvPr id="265" name="Picture Placeholder 6"/>
          <p:cNvSpPr>
            <a:spLocks noGrp="1"/>
          </p:cNvSpPr>
          <p:nvPr>
            <p:ph type="pic" sz="quarter" idx="15"/>
          </p:nvPr>
        </p:nvSpPr>
        <p:spPr>
          <a:xfrm>
            <a:off x="6154760" y="947452"/>
            <a:ext cx="2324559" cy="2743199"/>
          </a:xfrm>
          <a:prstGeom prst="roundRect">
            <a:avLst>
              <a:gd name="adj" fmla="val 8896"/>
            </a:avLst>
          </a:prstGeom>
        </p:spPr>
        <p:txBody>
          <a:bodyPr/>
          <a:lstStyle>
            <a:lvl1pPr marL="0" indent="0">
              <a:buNone/>
              <a:defRPr/>
            </a:lvl1pPr>
          </a:lstStyle>
          <a:p>
            <a:endParaRPr lang="en-US" dirty="0"/>
          </a:p>
        </p:txBody>
      </p:sp>
    </p:spTree>
    <p:extLst>
      <p:ext uri="{BB962C8B-B14F-4D97-AF65-F5344CB8AC3E}">
        <p14:creationId xmlns:p14="http://schemas.microsoft.com/office/powerpoint/2010/main" val="2582222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A67DA-71CB-4BE5-BE51-4D6F345BC577}" type="datetime1">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91227-F9EB-4B2B-9432-842143BA1678}" type="slidenum">
              <a:rPr lang="en-US" smtClean="0"/>
              <a:t>‹#›</a:t>
            </a:fld>
            <a:endParaRPr lang="en-US"/>
          </a:p>
        </p:txBody>
      </p:sp>
    </p:spTree>
    <p:extLst>
      <p:ext uri="{BB962C8B-B14F-4D97-AF65-F5344CB8AC3E}">
        <p14:creationId xmlns:p14="http://schemas.microsoft.com/office/powerpoint/2010/main" val="181902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AB32C-970F-4B8E-809D-1F68BD2D931B}"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91227-F9EB-4B2B-9432-842143BA1678}" type="slidenum">
              <a:rPr lang="en-US" smtClean="0"/>
              <a:t>‹#›</a:t>
            </a:fld>
            <a:endParaRPr lang="en-US"/>
          </a:p>
        </p:txBody>
      </p:sp>
    </p:spTree>
    <p:extLst>
      <p:ext uri="{BB962C8B-B14F-4D97-AF65-F5344CB8AC3E}">
        <p14:creationId xmlns:p14="http://schemas.microsoft.com/office/powerpoint/2010/main" val="238419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userDrawn="1">
            <p:ph type="title"/>
          </p:nvPr>
        </p:nvSpPr>
        <p:spPr/>
        <p:txBody>
          <a:bodyPr/>
          <a:lstStyle/>
          <a:p>
            <a:r>
              <a:rPr lang="en-US"/>
              <a:t>Click to edit Master title style</a:t>
            </a:r>
          </a:p>
        </p:txBody>
      </p:sp>
      <p:sp>
        <p:nvSpPr>
          <p:cNvPr id="3" name="Date Placeholder 2"/>
          <p:cNvSpPr>
            <a:spLocks noGrp="1"/>
          </p:cNvSpPr>
          <p:nvPr userDrawn="1">
            <p:ph type="dt" sz="half" idx="10"/>
          </p:nvPr>
        </p:nvSpPr>
        <p:spPr/>
        <p:txBody>
          <a:bodyPr/>
          <a:lstStyle/>
          <a:p>
            <a:fld id="{67B66B8C-0543-49E9-AF89-19FB213D2511}" type="datetime1">
              <a:rPr lang="en-US" smtClean="0"/>
              <a:t>5/20/2025</a:t>
            </a:fld>
            <a:endParaRPr lang="en-US"/>
          </a:p>
        </p:txBody>
      </p:sp>
      <p:sp>
        <p:nvSpPr>
          <p:cNvPr id="4" name="Footer Placeholder 3"/>
          <p:cNvSpPr>
            <a:spLocks noGrp="1"/>
          </p:cNvSpPr>
          <p:nvPr userDrawn="1">
            <p:ph type="ftr" sz="quarter" idx="11"/>
          </p:nvPr>
        </p:nvSpPr>
        <p:spPr/>
        <p:txBody>
          <a:bodyPr/>
          <a:lstStyle/>
          <a:p>
            <a:endParaRPr lang="en-US"/>
          </a:p>
        </p:txBody>
      </p:sp>
      <p:sp>
        <p:nvSpPr>
          <p:cNvPr id="5" name="Slide Number Placeholder 4"/>
          <p:cNvSpPr>
            <a:spLocks noGrp="1"/>
          </p:cNvSpPr>
          <p:nvPr userDrawn="1">
            <p:ph type="sldNum" sz="quarter" idx="12"/>
          </p:nvPr>
        </p:nvSpPr>
        <p:spPr/>
        <p:txBody>
          <a:bodyPr/>
          <a:lstStyle/>
          <a:p>
            <a:fld id="{8E591227-F9EB-4B2B-9432-842143BA1678}" type="slidenum">
              <a:rPr lang="en-US" smtClean="0"/>
              <a:t>‹#›</a:t>
            </a:fld>
            <a:endParaRPr lang="en-US"/>
          </a:p>
        </p:txBody>
      </p:sp>
    </p:spTree>
    <p:extLst>
      <p:ext uri="{BB962C8B-B14F-4D97-AF65-F5344CB8AC3E}">
        <p14:creationId xmlns:p14="http://schemas.microsoft.com/office/powerpoint/2010/main" val="339759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Title Only">
    <p:bg>
      <p:bgPr>
        <a:solidFill>
          <a:schemeClr val="accent5">
            <a:lumMod val="50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1EEA5F-421A-42CA-8A0E-B478E28D1101}"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91227-F9EB-4B2B-9432-842143BA1678}" type="slidenum">
              <a:rPr lang="en-US" smtClean="0"/>
              <a:t>‹#›</a:t>
            </a:fld>
            <a:endParaRPr lang="en-US"/>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17637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7254"/>
            <a:ext cx="7886700" cy="290849"/>
          </a:xfrm>
          <a:prstGeom prst="rect">
            <a:avLst/>
          </a:prstGeom>
        </p:spPr>
        <p:txBody>
          <a:bodyPr vert="horz"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834935"/>
            <a:ext cx="2057400" cy="138500"/>
          </a:xfrm>
          <a:prstGeom prst="rect">
            <a:avLst/>
          </a:prstGeom>
        </p:spPr>
        <p:txBody>
          <a:bodyPr vert="horz" lIns="0" tIns="0" rIns="0" bIns="0" rtlCol="0" anchor="ctr">
            <a:spAutoFit/>
          </a:bodyPr>
          <a:lstStyle>
            <a:lvl1pPr algn="l">
              <a:defRPr sz="900">
                <a:solidFill>
                  <a:schemeClr val="tx1">
                    <a:tint val="75000"/>
                  </a:schemeClr>
                </a:solidFill>
              </a:defRPr>
            </a:lvl1pPr>
          </a:lstStyle>
          <a:p>
            <a:fld id="{F11C1A7F-2B1A-4A8B-8E6D-B5AF3739508E}" type="datetime1">
              <a:rPr lang="en-US" smtClean="0"/>
              <a:t>5/20/2025</a:t>
            </a:fld>
            <a:endParaRPr lang="en-US"/>
          </a:p>
        </p:txBody>
      </p:sp>
      <p:sp>
        <p:nvSpPr>
          <p:cNvPr id="5" name="Footer Placeholder 4"/>
          <p:cNvSpPr>
            <a:spLocks noGrp="1"/>
          </p:cNvSpPr>
          <p:nvPr>
            <p:ph type="ftr" sz="quarter" idx="3"/>
          </p:nvPr>
        </p:nvSpPr>
        <p:spPr>
          <a:xfrm>
            <a:off x="3028950" y="4834935"/>
            <a:ext cx="3086100" cy="138500"/>
          </a:xfrm>
          <a:prstGeom prst="rect">
            <a:avLst/>
          </a:prstGeom>
        </p:spPr>
        <p:txBody>
          <a:bodyPr vert="horz" lIns="0" tIns="0" rIns="0" bIns="0" rtlCol="0" anchor="ctr">
            <a:spAutoFit/>
          </a:bodyP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834935"/>
            <a:ext cx="2057400" cy="138500"/>
          </a:xfrm>
          <a:prstGeom prst="rect">
            <a:avLst/>
          </a:prstGeom>
        </p:spPr>
        <p:txBody>
          <a:bodyPr vert="horz" lIns="0" tIns="0" rIns="0" bIns="0" rtlCol="0" anchor="ctr">
            <a:spAutoFit/>
          </a:bodyPr>
          <a:lstStyle>
            <a:lvl1pPr algn="r">
              <a:defRPr sz="900">
                <a:solidFill>
                  <a:schemeClr val="tx1">
                    <a:tint val="75000"/>
                  </a:schemeClr>
                </a:solidFill>
              </a:defRPr>
            </a:lvl1pPr>
          </a:lstStyle>
          <a:p>
            <a:fld id="{8E591227-F9EB-4B2B-9432-842143BA1678}" type="slidenum">
              <a:rPr lang="en-US" smtClean="0"/>
              <a:t>‹#›</a:t>
            </a:fld>
            <a:endParaRPr lang="en-US"/>
          </a:p>
        </p:txBody>
      </p:sp>
    </p:spTree>
    <p:extLst>
      <p:ext uri="{BB962C8B-B14F-4D97-AF65-F5344CB8AC3E}">
        <p14:creationId xmlns:p14="http://schemas.microsoft.com/office/powerpoint/2010/main" val="3231053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8" r:id="rId7"/>
    <p:sldLayoutId id="2147483663" r:id="rId8"/>
    <p:sldLayoutId id="2147483659" r:id="rId9"/>
    <p:sldLayoutId id="2147483662" r:id="rId10"/>
    <p:sldLayoutId id="2147483660" r:id="rId11"/>
    <p:sldLayoutId id="2147483661" r:id="rId12"/>
    <p:sldLayoutId id="2147483702" r:id="rId13"/>
  </p:sldLayoutIdLst>
  <p:hf hdr="0" ftr="0" dt="0"/>
  <p:txStyles>
    <p:titleStyle>
      <a:lvl1pPr algn="ctr" defTabSz="685783" rtl="0" eaLnBrk="1" latinLnBrk="0" hangingPunct="1">
        <a:lnSpc>
          <a:spcPct val="90000"/>
        </a:lnSpc>
        <a:spcBef>
          <a:spcPct val="0"/>
        </a:spcBef>
        <a:buNone/>
        <a:defRPr sz="2100" b="1" kern="1200">
          <a:solidFill>
            <a:schemeClr val="tx1">
              <a:lumMod val="75000"/>
              <a:lumOff val="25000"/>
            </a:schemeClr>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400" kern="1200">
          <a:solidFill>
            <a:schemeClr val="tx1">
              <a:lumMod val="75000"/>
              <a:lumOff val="25000"/>
            </a:schemeClr>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100" kern="1200">
          <a:solidFill>
            <a:schemeClr val="tx1">
              <a:lumMod val="75000"/>
              <a:lumOff val="25000"/>
            </a:schemeClr>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95000"/>
                <a:lumOff val="5000"/>
              </a:schemeClr>
            </a:gs>
            <a:gs pos="82000">
              <a:schemeClr val="tx1">
                <a:lumMod val="85000"/>
                <a:lumOff val="15000"/>
              </a:schemeClr>
            </a:gs>
            <a:gs pos="99167">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5867400" y="2876550"/>
            <a:ext cx="9525000" cy="52578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9" rIns="68573" bIns="34289" rtlCol="0" anchor="ctr"/>
          <a:lstStyle/>
          <a:p>
            <a:pPr algn="ctr" defTabSz="685715"/>
            <a:endParaRPr lang="en-US">
              <a:solidFill>
                <a:prstClr val="white"/>
              </a:solidFill>
            </a:endParaRPr>
          </a:p>
        </p:txBody>
      </p:sp>
      <p:sp>
        <p:nvSpPr>
          <p:cNvPr id="4" name="Date Placeholder 3"/>
          <p:cNvSpPr>
            <a:spLocks noGrp="1"/>
          </p:cNvSpPr>
          <p:nvPr>
            <p:ph type="dt" sz="half" idx="2"/>
          </p:nvPr>
        </p:nvSpPr>
        <p:spPr>
          <a:xfrm>
            <a:off x="457200" y="4767270"/>
            <a:ext cx="2133600" cy="273844"/>
          </a:xfrm>
          <a:prstGeom prst="rect">
            <a:avLst/>
          </a:prstGeom>
        </p:spPr>
        <p:txBody>
          <a:bodyPr vert="horz" lIns="91430" tIns="45715" rIns="91430" bIns="45715" rtlCol="0" anchor="ctr"/>
          <a:lstStyle>
            <a:lvl1pPr algn="l">
              <a:defRPr sz="900">
                <a:solidFill>
                  <a:schemeClr val="tx1">
                    <a:tint val="75000"/>
                  </a:schemeClr>
                </a:solidFill>
              </a:defRPr>
            </a:lvl1pPr>
          </a:lstStyle>
          <a:p>
            <a:pPr defTabSz="685715"/>
            <a:fld id="{DB91D3DA-76BE-468B-A4E8-547BAF92B81E}" type="datetime1">
              <a:rPr lang="en-US" smtClean="0">
                <a:solidFill>
                  <a:prstClr val="black">
                    <a:tint val="75000"/>
                  </a:prstClr>
                </a:solidFill>
              </a:rPr>
              <a:t>5/20/2025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70"/>
            <a:ext cx="2895600" cy="273844"/>
          </a:xfrm>
          <a:prstGeom prst="rect">
            <a:avLst/>
          </a:prstGeom>
        </p:spPr>
        <p:txBody>
          <a:bodyPr vert="horz" lIns="91430" tIns="45715" rIns="91430" bIns="45715" rtlCol="0" anchor="ctr"/>
          <a:lstStyle>
            <a:lvl1pPr algn="ctr">
              <a:defRPr sz="900">
                <a:solidFill>
                  <a:schemeClr val="tx1">
                    <a:tint val="75000"/>
                  </a:schemeClr>
                </a:solidFill>
              </a:defRPr>
            </a:lvl1pPr>
          </a:lstStyle>
          <a:p>
            <a:pPr defTabSz="685715"/>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70"/>
            <a:ext cx="2133600" cy="273844"/>
          </a:xfrm>
          <a:prstGeom prst="rect">
            <a:avLst/>
          </a:prstGeom>
        </p:spPr>
        <p:txBody>
          <a:bodyPr vert="horz" lIns="91430" tIns="45715" rIns="91430" bIns="45715" rtlCol="0" anchor="ctr"/>
          <a:lstStyle>
            <a:lvl1pPr algn="r">
              <a:defRPr sz="900">
                <a:solidFill>
                  <a:schemeClr val="tx1">
                    <a:tint val="75000"/>
                  </a:schemeClr>
                </a:solidFill>
              </a:defRPr>
            </a:lvl1pPr>
          </a:lstStyle>
          <a:p>
            <a:pPr defTabSz="685715"/>
            <a:fld id="{FD99AA8B-2E7A-4BBC-8FDE-CA7CF71DD330}" type="slidenum">
              <a:rPr lang="en-US" smtClean="0">
                <a:solidFill>
                  <a:prstClr val="black">
                    <a:tint val="75000"/>
                  </a:prstClr>
                </a:solidFill>
              </a:rPr>
              <a:pPr defTabSz="685715"/>
              <a:t>‹#›</a:t>
            </a:fld>
            <a:endParaRPr lang="en-US">
              <a:solidFill>
                <a:prstClr val="black">
                  <a:tint val="75000"/>
                </a:prstClr>
              </a:solidFill>
            </a:endParaRPr>
          </a:p>
        </p:txBody>
      </p:sp>
      <p:sp>
        <p:nvSpPr>
          <p:cNvPr id="3" name="Text Placeholder 2"/>
          <p:cNvSpPr>
            <a:spLocks noGrp="1"/>
          </p:cNvSpPr>
          <p:nvPr>
            <p:ph type="body" idx="1"/>
          </p:nvPr>
        </p:nvSpPr>
        <p:spPr>
          <a:xfrm>
            <a:off x="3124200" y="742950"/>
            <a:ext cx="5638800" cy="3886200"/>
          </a:xfrm>
          <a:prstGeom prst="rect">
            <a:avLst/>
          </a:prstGeom>
        </p:spPr>
        <p:txBody>
          <a:bodyPr vert="horz" lIns="91430" tIns="45715" rIns="91430" bIns="4571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209801" y="133357"/>
            <a:ext cx="6553202" cy="394097"/>
          </a:xfrm>
          <a:prstGeom prst="rect">
            <a:avLst/>
          </a:prstGeom>
        </p:spPr>
        <p:txBody>
          <a:bodyPr vert="horz" lIns="91430" tIns="45715" rIns="91430" bIns="45715" rtlCol="0" anchor="b">
            <a:normAutofit/>
          </a:bodyPr>
          <a:lstStyle/>
          <a:p>
            <a:r>
              <a:rPr lang="en-US" dirty="0"/>
              <a:t>Click to edit Master title style</a:t>
            </a:r>
          </a:p>
        </p:txBody>
      </p:sp>
    </p:spTree>
    <p:extLst>
      <p:ext uri="{BB962C8B-B14F-4D97-AF65-F5344CB8AC3E}">
        <p14:creationId xmlns:p14="http://schemas.microsoft.com/office/powerpoint/2010/main" val="326245665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Lst>
  <p:hf hdr="0" ftr="0" dt="0"/>
  <p:txStyles>
    <p:titleStyle>
      <a:lvl1pPr algn="r" defTabSz="685715" rtl="0" eaLnBrk="1" latinLnBrk="0" hangingPunct="1">
        <a:spcBef>
          <a:spcPct val="0"/>
        </a:spcBef>
        <a:buNone/>
        <a:defRPr sz="2100" kern="1200">
          <a:solidFill>
            <a:schemeClr val="bg1">
              <a:lumMod val="95000"/>
            </a:schemeClr>
          </a:solidFill>
          <a:latin typeface="+mj-lt"/>
          <a:ea typeface="+mj-ea"/>
          <a:cs typeface="+mj-cs"/>
        </a:defRPr>
      </a:lvl1pPr>
    </p:titleStyle>
    <p:bodyStyle>
      <a:lvl1pPr marL="0" indent="0" algn="l" defTabSz="685715" rtl="0" eaLnBrk="1" latinLnBrk="0" hangingPunct="1">
        <a:spcBef>
          <a:spcPct val="20000"/>
        </a:spcBef>
        <a:buFontTx/>
        <a:buNone/>
        <a:defRPr sz="1800" kern="1200">
          <a:solidFill>
            <a:schemeClr val="bg1">
              <a:lumMod val="10000"/>
            </a:schemeClr>
          </a:solidFill>
          <a:latin typeface="+mn-lt"/>
          <a:ea typeface="+mn-ea"/>
          <a:cs typeface="+mn-cs"/>
        </a:defRPr>
      </a:lvl1pPr>
      <a:lvl2pPr marL="0" indent="0" algn="l" defTabSz="685715" rtl="0" eaLnBrk="1" latinLnBrk="0" hangingPunct="1">
        <a:spcBef>
          <a:spcPct val="20000"/>
        </a:spcBef>
        <a:buFontTx/>
        <a:buNone/>
        <a:defRPr sz="1800" kern="1200">
          <a:solidFill>
            <a:schemeClr val="bg1">
              <a:lumMod val="10000"/>
            </a:schemeClr>
          </a:solidFill>
          <a:latin typeface="+mn-lt"/>
          <a:ea typeface="+mn-ea"/>
          <a:cs typeface="+mn-cs"/>
        </a:defRPr>
      </a:lvl2pPr>
      <a:lvl3pPr marL="0" indent="0" algn="l" defTabSz="685715" rtl="0" eaLnBrk="1" latinLnBrk="0" hangingPunct="1">
        <a:spcBef>
          <a:spcPct val="20000"/>
        </a:spcBef>
        <a:buFontTx/>
        <a:buNone/>
        <a:defRPr sz="1800" kern="1200">
          <a:solidFill>
            <a:schemeClr val="bg1">
              <a:lumMod val="10000"/>
            </a:schemeClr>
          </a:solidFill>
          <a:latin typeface="+mn-lt"/>
          <a:ea typeface="+mn-ea"/>
          <a:cs typeface="+mn-cs"/>
        </a:defRPr>
      </a:lvl3pPr>
      <a:lvl4pPr marL="0" indent="0" algn="l" defTabSz="685715" rtl="0" eaLnBrk="1" latinLnBrk="0" hangingPunct="1">
        <a:spcBef>
          <a:spcPct val="20000"/>
        </a:spcBef>
        <a:buFontTx/>
        <a:buNone/>
        <a:defRPr sz="1800" kern="1200">
          <a:solidFill>
            <a:schemeClr val="bg1">
              <a:lumMod val="10000"/>
            </a:schemeClr>
          </a:solidFill>
          <a:latin typeface="+mn-lt"/>
          <a:ea typeface="+mn-ea"/>
          <a:cs typeface="+mn-cs"/>
        </a:defRPr>
      </a:lvl4pPr>
      <a:lvl5pPr marL="0" indent="0" algn="l" defTabSz="685715" rtl="0" eaLnBrk="1" latinLnBrk="0" hangingPunct="1">
        <a:spcBef>
          <a:spcPct val="20000"/>
        </a:spcBef>
        <a:buFontTx/>
        <a:buNone/>
        <a:defRPr sz="1800" kern="1200">
          <a:solidFill>
            <a:schemeClr val="bg1">
              <a:lumMod val="10000"/>
            </a:schemeClr>
          </a:solidFill>
          <a:latin typeface="+mn-lt"/>
          <a:ea typeface="+mn-ea"/>
          <a:cs typeface="+mn-cs"/>
        </a:defRPr>
      </a:lvl5pPr>
      <a:lvl6pPr marL="1885715" indent="-171429" algn="l" defTabSz="68571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73" indent="-171429" algn="l" defTabSz="68571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30" indent="-171429" algn="l" defTabSz="68571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89" indent="-171429" algn="l" defTabSz="68571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308189" y="795658"/>
            <a:ext cx="5751288" cy="2500792"/>
            <a:chOff x="4410917" y="1060878"/>
            <a:chExt cx="7668384" cy="3334389"/>
          </a:xfrm>
        </p:grpSpPr>
        <p:sp>
          <p:nvSpPr>
            <p:cNvPr id="90" name="Right Arrow 89"/>
            <p:cNvSpPr/>
            <p:nvPr/>
          </p:nvSpPr>
          <p:spPr>
            <a:xfrm>
              <a:off x="4810206" y="2428155"/>
              <a:ext cx="7269095" cy="1967112"/>
            </a:xfrm>
            <a:prstGeom prst="rightArrow">
              <a:avLst>
                <a:gd name="adj1" fmla="val 50000"/>
                <a:gd name="adj2" fmla="val 79371"/>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91" name="TextBox 90"/>
            <p:cNvSpPr txBox="1"/>
            <p:nvPr/>
          </p:nvSpPr>
          <p:spPr>
            <a:xfrm>
              <a:off x="4410917" y="1060878"/>
              <a:ext cx="6759391" cy="1512459"/>
            </a:xfrm>
            <a:prstGeom prst="rect">
              <a:avLst/>
            </a:prstGeom>
            <a:noFill/>
          </p:spPr>
          <p:txBody>
            <a:bodyPr wrap="square" rtlCol="0">
              <a:normAutofit lnSpcReduction="10000"/>
              <a:scene3d>
                <a:camera prst="orthographicFront"/>
                <a:lightRig rig="soft" dir="t">
                  <a:rot lat="0" lon="0" rev="10800000"/>
                </a:lightRig>
              </a:scene3d>
              <a:sp3d>
                <a:bevelT w="27940" h="12700"/>
                <a:contourClr>
                  <a:srgbClr val="DDDDDD"/>
                </a:contourClr>
              </a:sp3d>
            </a:bodyPr>
            <a:lstStyle/>
            <a:p>
              <a:pPr algn="ctr"/>
              <a:r>
                <a:rPr lang="en-US" sz="2400" b="1" spc="113" dirty="0">
                  <a:ln w="11430"/>
                  <a:solidFill>
                    <a:schemeClr val="accent5">
                      <a:lumMod val="75000"/>
                    </a:schemeClr>
                  </a:solidFill>
                  <a:effectLst>
                    <a:outerShdw blurRad="25400" algn="tl" rotWithShape="0">
                      <a:srgbClr val="000000">
                        <a:alpha val="43000"/>
                      </a:srgbClr>
                    </a:outerShdw>
                  </a:effectLst>
                </a:rPr>
                <a:t>Navigating the Latest Developments in School Law:</a:t>
              </a:r>
            </a:p>
            <a:p>
              <a:pPr algn="ctr"/>
              <a:r>
                <a:rPr lang="en-US" sz="2400" b="1" spc="113" dirty="0">
                  <a:ln w="11430"/>
                  <a:solidFill>
                    <a:schemeClr val="accent5">
                      <a:lumMod val="75000"/>
                    </a:schemeClr>
                  </a:solidFill>
                  <a:effectLst>
                    <a:outerShdw blurRad="25400" algn="tl" rotWithShape="0">
                      <a:srgbClr val="000000">
                        <a:alpha val="43000"/>
                      </a:srgbClr>
                    </a:outerShdw>
                  </a:effectLst>
                </a:rPr>
                <a:t>A Legal Update</a:t>
              </a:r>
            </a:p>
          </p:txBody>
        </p:sp>
      </p:grpSp>
      <p:grpSp>
        <p:nvGrpSpPr>
          <p:cNvPr id="104" name="Group 103"/>
          <p:cNvGrpSpPr/>
          <p:nvPr/>
        </p:nvGrpSpPr>
        <p:grpSpPr>
          <a:xfrm>
            <a:off x="228600" y="103491"/>
            <a:ext cx="3823668" cy="4901218"/>
            <a:chOff x="304800" y="137986"/>
            <a:chExt cx="5098224" cy="6534957"/>
          </a:xfrm>
        </p:grpSpPr>
        <p:grpSp>
          <p:nvGrpSpPr>
            <p:cNvPr id="94" name="Group 93"/>
            <p:cNvGrpSpPr/>
            <p:nvPr/>
          </p:nvGrpSpPr>
          <p:grpSpPr>
            <a:xfrm>
              <a:off x="307361" y="137986"/>
              <a:ext cx="5095663" cy="6520306"/>
              <a:chOff x="307361" y="137986"/>
              <a:chExt cx="5095663" cy="6520306"/>
            </a:xfrm>
          </p:grpSpPr>
          <p:sp>
            <p:nvSpPr>
              <p:cNvPr id="4" name="Rectangle 5"/>
              <p:cNvSpPr>
                <a:spLocks noChangeArrowheads="1"/>
              </p:cNvSpPr>
              <p:nvPr/>
            </p:nvSpPr>
            <p:spPr bwMode="auto">
              <a:xfrm>
                <a:off x="2675436" y="1437581"/>
                <a:ext cx="359511" cy="196502"/>
              </a:xfrm>
              <a:prstGeom prst="rect">
                <a:avLst/>
              </a:prstGeom>
              <a:solidFill>
                <a:schemeClr val="accent5">
                  <a:lumMod val="50000"/>
                </a:schemeClr>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 name="Freeform 81"/>
              <p:cNvSpPr>
                <a:spLocks noEditPoints="1"/>
              </p:cNvSpPr>
              <p:nvPr/>
            </p:nvSpPr>
            <p:spPr bwMode="auto">
              <a:xfrm>
                <a:off x="2234423" y="137986"/>
                <a:ext cx="1241538" cy="1241537"/>
              </a:xfrm>
              <a:custGeom>
                <a:avLst/>
                <a:gdLst>
                  <a:gd name="T0" fmla="*/ 120 w 235"/>
                  <a:gd name="T1" fmla="*/ 0 h 235"/>
                  <a:gd name="T2" fmla="*/ 117 w 235"/>
                  <a:gd name="T3" fmla="*/ 0 h 235"/>
                  <a:gd name="T4" fmla="*/ 0 w 235"/>
                  <a:gd name="T5" fmla="*/ 117 h 235"/>
                  <a:gd name="T6" fmla="*/ 68 w 235"/>
                  <a:gd name="T7" fmla="*/ 224 h 235"/>
                  <a:gd name="T8" fmla="*/ 117 w 235"/>
                  <a:gd name="T9" fmla="*/ 235 h 235"/>
                  <a:gd name="T10" fmla="*/ 120 w 235"/>
                  <a:gd name="T11" fmla="*/ 235 h 235"/>
                  <a:gd name="T12" fmla="*/ 168 w 235"/>
                  <a:gd name="T13" fmla="*/ 224 h 235"/>
                  <a:gd name="T14" fmla="*/ 235 w 235"/>
                  <a:gd name="T15" fmla="*/ 117 h 235"/>
                  <a:gd name="T16" fmla="*/ 120 w 235"/>
                  <a:gd name="T17" fmla="*/ 0 h 235"/>
                  <a:gd name="T18" fmla="*/ 168 w 235"/>
                  <a:gd name="T19" fmla="*/ 203 h 235"/>
                  <a:gd name="T20" fmla="*/ 120 w 235"/>
                  <a:gd name="T21" fmla="*/ 217 h 235"/>
                  <a:gd name="T22" fmla="*/ 117 w 235"/>
                  <a:gd name="T23" fmla="*/ 217 h 235"/>
                  <a:gd name="T24" fmla="*/ 68 w 235"/>
                  <a:gd name="T25" fmla="*/ 204 h 235"/>
                  <a:gd name="T26" fmla="*/ 18 w 235"/>
                  <a:gd name="T27" fmla="*/ 117 h 235"/>
                  <a:gd name="T28" fmla="*/ 117 w 235"/>
                  <a:gd name="T29" fmla="*/ 18 h 235"/>
                  <a:gd name="T30" fmla="*/ 120 w 235"/>
                  <a:gd name="T31" fmla="*/ 18 h 235"/>
                  <a:gd name="T32" fmla="*/ 217 w 235"/>
                  <a:gd name="T33" fmla="*/ 117 h 235"/>
                  <a:gd name="T34" fmla="*/ 168 w 235"/>
                  <a:gd name="T35"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235">
                    <a:moveTo>
                      <a:pt x="120" y="0"/>
                    </a:moveTo>
                    <a:cubicBezTo>
                      <a:pt x="119" y="0"/>
                      <a:pt x="118" y="0"/>
                      <a:pt x="117" y="0"/>
                    </a:cubicBezTo>
                    <a:cubicBezTo>
                      <a:pt x="52" y="0"/>
                      <a:pt x="0" y="53"/>
                      <a:pt x="0" y="117"/>
                    </a:cubicBezTo>
                    <a:cubicBezTo>
                      <a:pt x="0" y="165"/>
                      <a:pt x="28" y="206"/>
                      <a:pt x="68" y="224"/>
                    </a:cubicBezTo>
                    <a:cubicBezTo>
                      <a:pt x="83" y="231"/>
                      <a:pt x="100" y="235"/>
                      <a:pt x="117" y="235"/>
                    </a:cubicBezTo>
                    <a:cubicBezTo>
                      <a:pt x="118" y="235"/>
                      <a:pt x="119" y="235"/>
                      <a:pt x="120" y="235"/>
                    </a:cubicBezTo>
                    <a:cubicBezTo>
                      <a:pt x="137" y="235"/>
                      <a:pt x="153" y="231"/>
                      <a:pt x="168" y="224"/>
                    </a:cubicBezTo>
                    <a:cubicBezTo>
                      <a:pt x="208" y="205"/>
                      <a:pt x="235" y="164"/>
                      <a:pt x="235" y="117"/>
                    </a:cubicBezTo>
                    <a:cubicBezTo>
                      <a:pt x="235" y="54"/>
                      <a:pt x="184" y="1"/>
                      <a:pt x="120" y="0"/>
                    </a:cubicBezTo>
                    <a:close/>
                    <a:moveTo>
                      <a:pt x="168" y="203"/>
                    </a:moveTo>
                    <a:cubicBezTo>
                      <a:pt x="154" y="211"/>
                      <a:pt x="138" y="216"/>
                      <a:pt x="120" y="217"/>
                    </a:cubicBezTo>
                    <a:cubicBezTo>
                      <a:pt x="119" y="217"/>
                      <a:pt x="118" y="217"/>
                      <a:pt x="117" y="217"/>
                    </a:cubicBezTo>
                    <a:cubicBezTo>
                      <a:pt x="99" y="217"/>
                      <a:pt x="83" y="212"/>
                      <a:pt x="68" y="204"/>
                    </a:cubicBezTo>
                    <a:cubicBezTo>
                      <a:pt x="38" y="186"/>
                      <a:pt x="18" y="154"/>
                      <a:pt x="18" y="117"/>
                    </a:cubicBezTo>
                    <a:cubicBezTo>
                      <a:pt x="18" y="63"/>
                      <a:pt x="63" y="18"/>
                      <a:pt x="117" y="18"/>
                    </a:cubicBezTo>
                    <a:cubicBezTo>
                      <a:pt x="118" y="18"/>
                      <a:pt x="119" y="18"/>
                      <a:pt x="120" y="18"/>
                    </a:cubicBezTo>
                    <a:cubicBezTo>
                      <a:pt x="174" y="20"/>
                      <a:pt x="217" y="64"/>
                      <a:pt x="217" y="117"/>
                    </a:cubicBezTo>
                    <a:cubicBezTo>
                      <a:pt x="217" y="154"/>
                      <a:pt x="197" y="185"/>
                      <a:pt x="168" y="203"/>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6" name="Freeform 90"/>
              <p:cNvSpPr>
                <a:spLocks/>
              </p:cNvSpPr>
              <p:nvPr/>
            </p:nvSpPr>
            <p:spPr bwMode="auto">
              <a:xfrm>
                <a:off x="2590583" y="1089236"/>
                <a:ext cx="529217" cy="413102"/>
              </a:xfrm>
              <a:custGeom>
                <a:avLst/>
                <a:gdLst>
                  <a:gd name="T0" fmla="*/ 100 w 100"/>
                  <a:gd name="T1" fmla="*/ 8 h 78"/>
                  <a:gd name="T2" fmla="*/ 100 w 100"/>
                  <a:gd name="T3" fmla="*/ 70 h 78"/>
                  <a:gd name="T4" fmla="*/ 92 w 100"/>
                  <a:gd name="T5" fmla="*/ 78 h 78"/>
                  <a:gd name="T6" fmla="*/ 8 w 100"/>
                  <a:gd name="T7" fmla="*/ 78 h 78"/>
                  <a:gd name="T8" fmla="*/ 0 w 100"/>
                  <a:gd name="T9" fmla="*/ 70 h 78"/>
                  <a:gd name="T10" fmla="*/ 0 w 100"/>
                  <a:gd name="T11" fmla="*/ 8 h 78"/>
                  <a:gd name="T12" fmla="*/ 8 w 100"/>
                  <a:gd name="T13" fmla="*/ 0 h 78"/>
                  <a:gd name="T14" fmla="*/ 92 w 100"/>
                  <a:gd name="T15" fmla="*/ 0 h 78"/>
                  <a:gd name="T16" fmla="*/ 100 w 100"/>
                  <a:gd name="T17"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78">
                    <a:moveTo>
                      <a:pt x="100" y="8"/>
                    </a:moveTo>
                    <a:cubicBezTo>
                      <a:pt x="100" y="70"/>
                      <a:pt x="100" y="70"/>
                      <a:pt x="100" y="70"/>
                    </a:cubicBezTo>
                    <a:cubicBezTo>
                      <a:pt x="100" y="74"/>
                      <a:pt x="96" y="78"/>
                      <a:pt x="92" y="78"/>
                    </a:cubicBezTo>
                    <a:cubicBezTo>
                      <a:pt x="8" y="78"/>
                      <a:pt x="8" y="78"/>
                      <a:pt x="8" y="78"/>
                    </a:cubicBezTo>
                    <a:cubicBezTo>
                      <a:pt x="4" y="78"/>
                      <a:pt x="0" y="74"/>
                      <a:pt x="0" y="70"/>
                    </a:cubicBezTo>
                    <a:cubicBezTo>
                      <a:pt x="0" y="8"/>
                      <a:pt x="0" y="8"/>
                      <a:pt x="0" y="8"/>
                    </a:cubicBezTo>
                    <a:cubicBezTo>
                      <a:pt x="0" y="4"/>
                      <a:pt x="4" y="0"/>
                      <a:pt x="8" y="0"/>
                    </a:cubicBezTo>
                    <a:cubicBezTo>
                      <a:pt x="92" y="0"/>
                      <a:pt x="92" y="0"/>
                      <a:pt x="92" y="0"/>
                    </a:cubicBezTo>
                    <a:cubicBezTo>
                      <a:pt x="96" y="0"/>
                      <a:pt x="100" y="4"/>
                      <a:pt x="100" y="8"/>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grpSp>
            <p:nvGrpSpPr>
              <p:cNvPr id="7" name="Group 6"/>
              <p:cNvGrpSpPr/>
              <p:nvPr/>
            </p:nvGrpSpPr>
            <p:grpSpPr>
              <a:xfrm>
                <a:off x="307361" y="1560396"/>
                <a:ext cx="5095663" cy="5097896"/>
                <a:chOff x="4281488" y="2119313"/>
                <a:chExt cx="3622675" cy="3624263"/>
              </a:xfrm>
            </p:grpSpPr>
            <p:sp>
              <p:nvSpPr>
                <p:cNvPr id="88" name="Freeform 6"/>
                <p:cNvSpPr>
                  <a:spLocks/>
                </p:cNvSpPr>
                <p:nvPr/>
              </p:nvSpPr>
              <p:spPr bwMode="auto">
                <a:xfrm>
                  <a:off x="4281488" y="2119313"/>
                  <a:ext cx="3622675" cy="3624263"/>
                </a:xfrm>
                <a:custGeom>
                  <a:avLst/>
                  <a:gdLst>
                    <a:gd name="T0" fmla="*/ 963 w 963"/>
                    <a:gd name="T1" fmla="*/ 482 h 964"/>
                    <a:gd name="T2" fmla="*/ 482 w 963"/>
                    <a:gd name="T3" fmla="*/ 964 h 964"/>
                    <a:gd name="T4" fmla="*/ 481 w 963"/>
                    <a:gd name="T5" fmla="*/ 964 h 964"/>
                    <a:gd name="T6" fmla="*/ 0 w 963"/>
                    <a:gd name="T7" fmla="*/ 482 h 964"/>
                    <a:gd name="T8" fmla="*/ 445 w 963"/>
                    <a:gd name="T9" fmla="*/ 2 h 964"/>
                    <a:gd name="T10" fmla="*/ 481 w 963"/>
                    <a:gd name="T11" fmla="*/ 0 h 964"/>
                    <a:gd name="T12" fmla="*/ 482 w 963"/>
                    <a:gd name="T13" fmla="*/ 0 h 964"/>
                    <a:gd name="T14" fmla="*/ 513 w 963"/>
                    <a:gd name="T15" fmla="*/ 1 h 964"/>
                    <a:gd name="T16" fmla="*/ 963 w 963"/>
                    <a:gd name="T17" fmla="*/ 48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3" h="964">
                      <a:moveTo>
                        <a:pt x="963" y="482"/>
                      </a:moveTo>
                      <a:cubicBezTo>
                        <a:pt x="963" y="747"/>
                        <a:pt x="747" y="963"/>
                        <a:pt x="482" y="964"/>
                      </a:cubicBezTo>
                      <a:cubicBezTo>
                        <a:pt x="481" y="964"/>
                        <a:pt x="481" y="964"/>
                        <a:pt x="481" y="964"/>
                      </a:cubicBezTo>
                      <a:cubicBezTo>
                        <a:pt x="216" y="964"/>
                        <a:pt x="0" y="748"/>
                        <a:pt x="0" y="482"/>
                      </a:cubicBezTo>
                      <a:cubicBezTo>
                        <a:pt x="0" y="228"/>
                        <a:pt x="196" y="20"/>
                        <a:pt x="445" y="2"/>
                      </a:cubicBezTo>
                      <a:cubicBezTo>
                        <a:pt x="457" y="1"/>
                        <a:pt x="469" y="0"/>
                        <a:pt x="481" y="0"/>
                      </a:cubicBezTo>
                      <a:cubicBezTo>
                        <a:pt x="482" y="0"/>
                        <a:pt x="482" y="0"/>
                        <a:pt x="482" y="0"/>
                      </a:cubicBezTo>
                      <a:cubicBezTo>
                        <a:pt x="493" y="0"/>
                        <a:pt x="503" y="1"/>
                        <a:pt x="513" y="1"/>
                      </a:cubicBezTo>
                      <a:cubicBezTo>
                        <a:pt x="764" y="18"/>
                        <a:pt x="963" y="227"/>
                        <a:pt x="963" y="482"/>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89" name="Oval 7"/>
                <p:cNvSpPr>
                  <a:spLocks noChangeArrowheads="1"/>
                </p:cNvSpPr>
                <p:nvPr/>
              </p:nvSpPr>
              <p:spPr bwMode="auto">
                <a:xfrm>
                  <a:off x="4465638" y="2306638"/>
                  <a:ext cx="3260725" cy="3259138"/>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grpSp>
          <p:sp>
            <p:nvSpPr>
              <p:cNvPr id="8" name="Oval 8"/>
              <p:cNvSpPr>
                <a:spLocks noChangeArrowheads="1"/>
              </p:cNvSpPr>
              <p:nvPr/>
            </p:nvSpPr>
            <p:spPr bwMode="auto">
              <a:xfrm>
                <a:off x="1073274" y="2330773"/>
                <a:ext cx="3572770" cy="35705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9" name="Oval 9"/>
              <p:cNvSpPr>
                <a:spLocks noChangeArrowheads="1"/>
              </p:cNvSpPr>
              <p:nvPr/>
            </p:nvSpPr>
            <p:spPr bwMode="auto">
              <a:xfrm>
                <a:off x="1131332" y="2395531"/>
                <a:ext cx="3449957" cy="3447723"/>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grpSp>
            <p:nvGrpSpPr>
              <p:cNvPr id="10" name="Group 9"/>
              <p:cNvGrpSpPr/>
              <p:nvPr/>
            </p:nvGrpSpPr>
            <p:grpSpPr>
              <a:xfrm>
                <a:off x="1910641" y="3177074"/>
                <a:ext cx="1882404" cy="1882404"/>
                <a:chOff x="5421313" y="3268663"/>
                <a:chExt cx="1338263" cy="1338263"/>
              </a:xfrm>
              <a:solidFill>
                <a:schemeClr val="accent5">
                  <a:lumMod val="75000"/>
                </a:schemeClr>
              </a:solidFill>
            </p:grpSpPr>
            <p:sp>
              <p:nvSpPr>
                <p:cNvPr id="86" name="Freeform 10"/>
                <p:cNvSpPr>
                  <a:spLocks/>
                </p:cNvSpPr>
                <p:nvPr/>
              </p:nvSpPr>
              <p:spPr bwMode="auto">
                <a:xfrm>
                  <a:off x="5421313" y="3268663"/>
                  <a:ext cx="1338263" cy="1338263"/>
                </a:xfrm>
                <a:custGeom>
                  <a:avLst/>
                  <a:gdLst>
                    <a:gd name="T0" fmla="*/ 178 w 356"/>
                    <a:gd name="T1" fmla="*/ 7 h 356"/>
                    <a:gd name="T2" fmla="*/ 178 w 356"/>
                    <a:gd name="T3" fmla="*/ 0 h 356"/>
                    <a:gd name="T4" fmla="*/ 0 w 356"/>
                    <a:gd name="T5" fmla="*/ 178 h 356"/>
                    <a:gd name="T6" fmla="*/ 178 w 356"/>
                    <a:gd name="T7" fmla="*/ 356 h 356"/>
                    <a:gd name="T8" fmla="*/ 356 w 356"/>
                    <a:gd name="T9" fmla="*/ 178 h 356"/>
                    <a:gd name="T10" fmla="*/ 178 w 356"/>
                    <a:gd name="T11" fmla="*/ 0 h 356"/>
                    <a:gd name="T12" fmla="*/ 178 w 356"/>
                    <a:gd name="T13" fmla="*/ 7 h 356"/>
                    <a:gd name="T14" fmla="*/ 178 w 356"/>
                    <a:gd name="T15" fmla="*/ 13 h 356"/>
                    <a:gd name="T16" fmla="*/ 295 w 356"/>
                    <a:gd name="T17" fmla="*/ 62 h 356"/>
                    <a:gd name="T18" fmla="*/ 343 w 356"/>
                    <a:gd name="T19" fmla="*/ 178 h 356"/>
                    <a:gd name="T20" fmla="*/ 295 w 356"/>
                    <a:gd name="T21" fmla="*/ 295 h 356"/>
                    <a:gd name="T22" fmla="*/ 178 w 356"/>
                    <a:gd name="T23" fmla="*/ 343 h 356"/>
                    <a:gd name="T24" fmla="*/ 62 w 356"/>
                    <a:gd name="T25" fmla="*/ 295 h 356"/>
                    <a:gd name="T26" fmla="*/ 13 w 356"/>
                    <a:gd name="T27" fmla="*/ 178 h 356"/>
                    <a:gd name="T28" fmla="*/ 62 w 356"/>
                    <a:gd name="T29" fmla="*/ 62 h 356"/>
                    <a:gd name="T30" fmla="*/ 178 w 356"/>
                    <a:gd name="T31" fmla="*/ 13 h 356"/>
                    <a:gd name="T32" fmla="*/ 178 w 356"/>
                    <a:gd name="T33" fmla="*/ 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6" h="356">
                      <a:moveTo>
                        <a:pt x="178" y="7"/>
                      </a:moveTo>
                      <a:cubicBezTo>
                        <a:pt x="178" y="0"/>
                        <a:pt x="178" y="0"/>
                        <a:pt x="178" y="0"/>
                      </a:cubicBezTo>
                      <a:cubicBezTo>
                        <a:pt x="80" y="0"/>
                        <a:pt x="0" y="80"/>
                        <a:pt x="0" y="178"/>
                      </a:cubicBezTo>
                      <a:cubicBezTo>
                        <a:pt x="0" y="276"/>
                        <a:pt x="80" y="356"/>
                        <a:pt x="178" y="356"/>
                      </a:cubicBezTo>
                      <a:cubicBezTo>
                        <a:pt x="277" y="356"/>
                        <a:pt x="356" y="276"/>
                        <a:pt x="356" y="178"/>
                      </a:cubicBezTo>
                      <a:cubicBezTo>
                        <a:pt x="356" y="80"/>
                        <a:pt x="277" y="0"/>
                        <a:pt x="178" y="0"/>
                      </a:cubicBezTo>
                      <a:cubicBezTo>
                        <a:pt x="178" y="7"/>
                        <a:pt x="178" y="7"/>
                        <a:pt x="178" y="7"/>
                      </a:cubicBezTo>
                      <a:cubicBezTo>
                        <a:pt x="178" y="13"/>
                        <a:pt x="178" y="13"/>
                        <a:pt x="178" y="13"/>
                      </a:cubicBezTo>
                      <a:cubicBezTo>
                        <a:pt x="224" y="13"/>
                        <a:pt x="265" y="32"/>
                        <a:pt x="295" y="62"/>
                      </a:cubicBezTo>
                      <a:cubicBezTo>
                        <a:pt x="325" y="91"/>
                        <a:pt x="343" y="133"/>
                        <a:pt x="343" y="178"/>
                      </a:cubicBezTo>
                      <a:cubicBezTo>
                        <a:pt x="343" y="224"/>
                        <a:pt x="325" y="265"/>
                        <a:pt x="295" y="295"/>
                      </a:cubicBezTo>
                      <a:cubicBezTo>
                        <a:pt x="265" y="325"/>
                        <a:pt x="224" y="343"/>
                        <a:pt x="178" y="343"/>
                      </a:cubicBezTo>
                      <a:cubicBezTo>
                        <a:pt x="133" y="343"/>
                        <a:pt x="91" y="325"/>
                        <a:pt x="62" y="295"/>
                      </a:cubicBezTo>
                      <a:cubicBezTo>
                        <a:pt x="32" y="265"/>
                        <a:pt x="13" y="224"/>
                        <a:pt x="13" y="178"/>
                      </a:cubicBezTo>
                      <a:cubicBezTo>
                        <a:pt x="13" y="133"/>
                        <a:pt x="32" y="91"/>
                        <a:pt x="62" y="62"/>
                      </a:cubicBezTo>
                      <a:cubicBezTo>
                        <a:pt x="91" y="32"/>
                        <a:pt x="133" y="13"/>
                        <a:pt x="178" y="13"/>
                      </a:cubicBezTo>
                      <a:lnTo>
                        <a:pt x="178" y="7"/>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87" name="Freeform 11"/>
                <p:cNvSpPr>
                  <a:spLocks/>
                </p:cNvSpPr>
                <p:nvPr/>
              </p:nvSpPr>
              <p:spPr bwMode="auto">
                <a:xfrm>
                  <a:off x="5495926" y="3344863"/>
                  <a:ext cx="1192213" cy="1190625"/>
                </a:xfrm>
                <a:custGeom>
                  <a:avLst/>
                  <a:gdLst>
                    <a:gd name="T0" fmla="*/ 158 w 317"/>
                    <a:gd name="T1" fmla="*/ 314 h 317"/>
                    <a:gd name="T2" fmla="*/ 158 w 317"/>
                    <a:gd name="T3" fmla="*/ 311 h 317"/>
                    <a:gd name="T4" fmla="*/ 50 w 317"/>
                    <a:gd name="T5" fmla="*/ 266 h 317"/>
                    <a:gd name="T6" fmla="*/ 5 w 317"/>
                    <a:gd name="T7" fmla="*/ 158 h 317"/>
                    <a:gd name="T8" fmla="*/ 50 w 317"/>
                    <a:gd name="T9" fmla="*/ 50 h 317"/>
                    <a:gd name="T10" fmla="*/ 158 w 317"/>
                    <a:gd name="T11" fmla="*/ 5 h 317"/>
                    <a:gd name="T12" fmla="*/ 266 w 317"/>
                    <a:gd name="T13" fmla="*/ 50 h 317"/>
                    <a:gd name="T14" fmla="*/ 311 w 317"/>
                    <a:gd name="T15" fmla="*/ 158 h 317"/>
                    <a:gd name="T16" fmla="*/ 266 w 317"/>
                    <a:gd name="T17" fmla="*/ 266 h 317"/>
                    <a:gd name="T18" fmla="*/ 158 w 317"/>
                    <a:gd name="T19" fmla="*/ 311 h 317"/>
                    <a:gd name="T20" fmla="*/ 158 w 317"/>
                    <a:gd name="T21" fmla="*/ 314 h 317"/>
                    <a:gd name="T22" fmla="*/ 158 w 317"/>
                    <a:gd name="T23" fmla="*/ 317 h 317"/>
                    <a:gd name="T24" fmla="*/ 317 w 317"/>
                    <a:gd name="T25" fmla="*/ 158 h 317"/>
                    <a:gd name="T26" fmla="*/ 158 w 317"/>
                    <a:gd name="T27" fmla="*/ 0 h 317"/>
                    <a:gd name="T28" fmla="*/ 0 w 317"/>
                    <a:gd name="T29" fmla="*/ 158 h 317"/>
                    <a:gd name="T30" fmla="*/ 158 w 317"/>
                    <a:gd name="T31" fmla="*/ 317 h 317"/>
                    <a:gd name="T32" fmla="*/ 158 w 317"/>
                    <a:gd name="T33" fmla="*/ 31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317">
                      <a:moveTo>
                        <a:pt x="158" y="314"/>
                      </a:moveTo>
                      <a:cubicBezTo>
                        <a:pt x="158" y="311"/>
                        <a:pt x="158" y="311"/>
                        <a:pt x="158" y="311"/>
                      </a:cubicBezTo>
                      <a:cubicBezTo>
                        <a:pt x="116" y="311"/>
                        <a:pt x="78" y="294"/>
                        <a:pt x="50" y="266"/>
                      </a:cubicBezTo>
                      <a:cubicBezTo>
                        <a:pt x="23" y="238"/>
                        <a:pt x="5" y="200"/>
                        <a:pt x="5" y="158"/>
                      </a:cubicBezTo>
                      <a:cubicBezTo>
                        <a:pt x="5" y="116"/>
                        <a:pt x="23" y="78"/>
                        <a:pt x="50" y="50"/>
                      </a:cubicBezTo>
                      <a:cubicBezTo>
                        <a:pt x="78" y="23"/>
                        <a:pt x="116" y="5"/>
                        <a:pt x="158" y="5"/>
                      </a:cubicBezTo>
                      <a:cubicBezTo>
                        <a:pt x="200" y="5"/>
                        <a:pt x="238" y="23"/>
                        <a:pt x="266" y="50"/>
                      </a:cubicBezTo>
                      <a:cubicBezTo>
                        <a:pt x="294" y="78"/>
                        <a:pt x="311" y="116"/>
                        <a:pt x="311" y="158"/>
                      </a:cubicBezTo>
                      <a:cubicBezTo>
                        <a:pt x="311" y="200"/>
                        <a:pt x="294" y="238"/>
                        <a:pt x="266" y="266"/>
                      </a:cubicBezTo>
                      <a:cubicBezTo>
                        <a:pt x="238" y="294"/>
                        <a:pt x="200" y="311"/>
                        <a:pt x="158" y="311"/>
                      </a:cubicBezTo>
                      <a:cubicBezTo>
                        <a:pt x="158" y="314"/>
                        <a:pt x="158" y="314"/>
                        <a:pt x="158" y="314"/>
                      </a:cubicBezTo>
                      <a:cubicBezTo>
                        <a:pt x="158" y="317"/>
                        <a:pt x="158" y="317"/>
                        <a:pt x="158" y="317"/>
                      </a:cubicBezTo>
                      <a:cubicBezTo>
                        <a:pt x="246" y="317"/>
                        <a:pt x="317" y="246"/>
                        <a:pt x="317" y="158"/>
                      </a:cubicBezTo>
                      <a:cubicBezTo>
                        <a:pt x="317" y="71"/>
                        <a:pt x="246" y="0"/>
                        <a:pt x="158" y="0"/>
                      </a:cubicBezTo>
                      <a:cubicBezTo>
                        <a:pt x="71" y="0"/>
                        <a:pt x="0" y="71"/>
                        <a:pt x="0" y="158"/>
                      </a:cubicBezTo>
                      <a:cubicBezTo>
                        <a:pt x="0" y="246"/>
                        <a:pt x="71" y="317"/>
                        <a:pt x="158" y="317"/>
                      </a:cubicBezTo>
                      <a:lnTo>
                        <a:pt x="158" y="314"/>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a:p>
              </p:txBody>
            </p:sp>
          </p:grpSp>
          <p:sp>
            <p:nvSpPr>
              <p:cNvPr id="11" name="Freeform 12"/>
              <p:cNvSpPr>
                <a:spLocks/>
              </p:cNvSpPr>
              <p:nvPr/>
            </p:nvSpPr>
            <p:spPr bwMode="auto">
              <a:xfrm>
                <a:off x="2656457" y="4119392"/>
                <a:ext cx="406403" cy="1190180"/>
              </a:xfrm>
              <a:custGeom>
                <a:avLst/>
                <a:gdLst>
                  <a:gd name="T0" fmla="*/ 182 w 182"/>
                  <a:gd name="T1" fmla="*/ 0 h 533"/>
                  <a:gd name="T2" fmla="*/ 0 w 182"/>
                  <a:gd name="T3" fmla="*/ 0 h 533"/>
                  <a:gd name="T4" fmla="*/ 45 w 182"/>
                  <a:gd name="T5" fmla="*/ 265 h 533"/>
                  <a:gd name="T6" fmla="*/ 90 w 182"/>
                  <a:gd name="T7" fmla="*/ 533 h 533"/>
                  <a:gd name="T8" fmla="*/ 137 w 182"/>
                  <a:gd name="T9" fmla="*/ 265 h 533"/>
                  <a:gd name="T10" fmla="*/ 182 w 182"/>
                  <a:gd name="T11" fmla="*/ 0 h 533"/>
                </a:gdLst>
                <a:ahLst/>
                <a:cxnLst>
                  <a:cxn ang="0">
                    <a:pos x="T0" y="T1"/>
                  </a:cxn>
                  <a:cxn ang="0">
                    <a:pos x="T2" y="T3"/>
                  </a:cxn>
                  <a:cxn ang="0">
                    <a:pos x="T4" y="T5"/>
                  </a:cxn>
                  <a:cxn ang="0">
                    <a:pos x="T6" y="T7"/>
                  </a:cxn>
                  <a:cxn ang="0">
                    <a:pos x="T8" y="T9"/>
                  </a:cxn>
                  <a:cxn ang="0">
                    <a:pos x="T10" y="T11"/>
                  </a:cxn>
                </a:cxnLst>
                <a:rect l="0" t="0" r="r" b="b"/>
                <a:pathLst>
                  <a:path w="182" h="533">
                    <a:moveTo>
                      <a:pt x="182" y="0"/>
                    </a:moveTo>
                    <a:lnTo>
                      <a:pt x="0" y="0"/>
                    </a:lnTo>
                    <a:lnTo>
                      <a:pt x="45" y="265"/>
                    </a:lnTo>
                    <a:lnTo>
                      <a:pt x="90" y="533"/>
                    </a:lnTo>
                    <a:lnTo>
                      <a:pt x="137" y="265"/>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2" name="Freeform 13"/>
              <p:cNvSpPr>
                <a:spLocks/>
              </p:cNvSpPr>
              <p:nvPr/>
            </p:nvSpPr>
            <p:spPr bwMode="auto">
              <a:xfrm>
                <a:off x="2656457" y="4119392"/>
                <a:ext cx="200968" cy="1190180"/>
              </a:xfrm>
              <a:custGeom>
                <a:avLst/>
                <a:gdLst>
                  <a:gd name="T0" fmla="*/ 90 w 90"/>
                  <a:gd name="T1" fmla="*/ 533 h 533"/>
                  <a:gd name="T2" fmla="*/ 90 w 90"/>
                  <a:gd name="T3" fmla="*/ 0 h 533"/>
                  <a:gd name="T4" fmla="*/ 0 w 90"/>
                  <a:gd name="T5" fmla="*/ 0 h 533"/>
                  <a:gd name="T6" fmla="*/ 45 w 90"/>
                  <a:gd name="T7" fmla="*/ 265 h 533"/>
                  <a:gd name="T8" fmla="*/ 90 w 90"/>
                  <a:gd name="T9" fmla="*/ 533 h 533"/>
                </a:gdLst>
                <a:ahLst/>
                <a:cxnLst>
                  <a:cxn ang="0">
                    <a:pos x="T0" y="T1"/>
                  </a:cxn>
                  <a:cxn ang="0">
                    <a:pos x="T2" y="T3"/>
                  </a:cxn>
                  <a:cxn ang="0">
                    <a:pos x="T4" y="T5"/>
                  </a:cxn>
                  <a:cxn ang="0">
                    <a:pos x="T6" y="T7"/>
                  </a:cxn>
                  <a:cxn ang="0">
                    <a:pos x="T8" y="T9"/>
                  </a:cxn>
                </a:cxnLst>
                <a:rect l="0" t="0" r="r" b="b"/>
                <a:pathLst>
                  <a:path w="90" h="533">
                    <a:moveTo>
                      <a:pt x="90" y="533"/>
                    </a:moveTo>
                    <a:lnTo>
                      <a:pt x="90" y="0"/>
                    </a:lnTo>
                    <a:lnTo>
                      <a:pt x="0" y="0"/>
                    </a:lnTo>
                    <a:lnTo>
                      <a:pt x="45" y="265"/>
                    </a:lnTo>
                    <a:lnTo>
                      <a:pt x="90" y="5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3" name="Freeform 14"/>
              <p:cNvSpPr>
                <a:spLocks/>
              </p:cNvSpPr>
              <p:nvPr/>
            </p:nvSpPr>
            <p:spPr bwMode="auto">
              <a:xfrm>
                <a:off x="2857425" y="3911724"/>
                <a:ext cx="1194646" cy="393005"/>
              </a:xfrm>
              <a:custGeom>
                <a:avLst/>
                <a:gdLst>
                  <a:gd name="T0" fmla="*/ 535 w 535"/>
                  <a:gd name="T1" fmla="*/ 93 h 176"/>
                  <a:gd name="T2" fmla="*/ 268 w 535"/>
                  <a:gd name="T3" fmla="*/ 138 h 176"/>
                  <a:gd name="T4" fmla="*/ 126 w 535"/>
                  <a:gd name="T5" fmla="*/ 161 h 176"/>
                  <a:gd name="T6" fmla="*/ 78 w 535"/>
                  <a:gd name="T7" fmla="*/ 171 h 176"/>
                  <a:gd name="T8" fmla="*/ 47 w 535"/>
                  <a:gd name="T9" fmla="*/ 176 h 176"/>
                  <a:gd name="T10" fmla="*/ 0 w 535"/>
                  <a:gd name="T11" fmla="*/ 93 h 176"/>
                  <a:gd name="T12" fmla="*/ 0 w 535"/>
                  <a:gd name="T13" fmla="*/ 0 h 176"/>
                  <a:gd name="T14" fmla="*/ 268 w 535"/>
                  <a:gd name="T15" fmla="*/ 48 h 176"/>
                  <a:gd name="T16" fmla="*/ 535 w 535"/>
                  <a:gd name="T17" fmla="*/ 9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176">
                    <a:moveTo>
                      <a:pt x="535" y="93"/>
                    </a:moveTo>
                    <a:lnTo>
                      <a:pt x="268" y="138"/>
                    </a:lnTo>
                    <a:lnTo>
                      <a:pt x="126" y="161"/>
                    </a:lnTo>
                    <a:lnTo>
                      <a:pt x="78" y="171"/>
                    </a:lnTo>
                    <a:lnTo>
                      <a:pt x="47" y="176"/>
                    </a:lnTo>
                    <a:lnTo>
                      <a:pt x="0" y="93"/>
                    </a:lnTo>
                    <a:lnTo>
                      <a:pt x="0" y="0"/>
                    </a:lnTo>
                    <a:lnTo>
                      <a:pt x="268" y="48"/>
                    </a:lnTo>
                    <a:lnTo>
                      <a:pt x="535" y="9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lnSpcReduction="10000"/>
              </a:bodyPr>
              <a:lstStyle/>
              <a:p>
                <a:endParaRPr lang="en-US"/>
              </a:p>
            </p:txBody>
          </p:sp>
          <p:sp>
            <p:nvSpPr>
              <p:cNvPr id="14" name="Freeform 15"/>
              <p:cNvSpPr>
                <a:spLocks/>
              </p:cNvSpPr>
              <p:nvPr/>
            </p:nvSpPr>
            <p:spPr bwMode="auto">
              <a:xfrm>
                <a:off x="2857425" y="3911724"/>
                <a:ext cx="1194646" cy="207668"/>
              </a:xfrm>
              <a:custGeom>
                <a:avLst/>
                <a:gdLst>
                  <a:gd name="T0" fmla="*/ 535 w 535"/>
                  <a:gd name="T1" fmla="*/ 93 h 93"/>
                  <a:gd name="T2" fmla="*/ 0 w 535"/>
                  <a:gd name="T3" fmla="*/ 93 h 93"/>
                  <a:gd name="T4" fmla="*/ 0 w 535"/>
                  <a:gd name="T5" fmla="*/ 0 h 93"/>
                  <a:gd name="T6" fmla="*/ 268 w 535"/>
                  <a:gd name="T7" fmla="*/ 48 h 93"/>
                  <a:gd name="T8" fmla="*/ 535 w 535"/>
                  <a:gd name="T9" fmla="*/ 93 h 93"/>
                </a:gdLst>
                <a:ahLst/>
                <a:cxnLst>
                  <a:cxn ang="0">
                    <a:pos x="T0" y="T1"/>
                  </a:cxn>
                  <a:cxn ang="0">
                    <a:pos x="T2" y="T3"/>
                  </a:cxn>
                  <a:cxn ang="0">
                    <a:pos x="T4" y="T5"/>
                  </a:cxn>
                  <a:cxn ang="0">
                    <a:pos x="T6" y="T7"/>
                  </a:cxn>
                  <a:cxn ang="0">
                    <a:pos x="T8" y="T9"/>
                  </a:cxn>
                </a:cxnLst>
                <a:rect l="0" t="0" r="r" b="b"/>
                <a:pathLst>
                  <a:path w="535" h="93">
                    <a:moveTo>
                      <a:pt x="535" y="93"/>
                    </a:moveTo>
                    <a:lnTo>
                      <a:pt x="0" y="93"/>
                    </a:lnTo>
                    <a:lnTo>
                      <a:pt x="0" y="0"/>
                    </a:lnTo>
                    <a:lnTo>
                      <a:pt x="268" y="48"/>
                    </a:lnTo>
                    <a:lnTo>
                      <a:pt x="535"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sp>
            <p:nvSpPr>
              <p:cNvPr id="15" name="Freeform 16"/>
              <p:cNvSpPr>
                <a:spLocks/>
              </p:cNvSpPr>
              <p:nvPr/>
            </p:nvSpPr>
            <p:spPr bwMode="auto">
              <a:xfrm>
                <a:off x="2857425" y="2929212"/>
                <a:ext cx="158542" cy="1190180"/>
              </a:xfrm>
              <a:custGeom>
                <a:avLst/>
                <a:gdLst>
                  <a:gd name="T0" fmla="*/ 71 w 71"/>
                  <a:gd name="T1" fmla="*/ 407 h 533"/>
                  <a:gd name="T2" fmla="*/ 0 w 71"/>
                  <a:gd name="T3" fmla="*/ 533 h 533"/>
                  <a:gd name="T4" fmla="*/ 0 w 71"/>
                  <a:gd name="T5" fmla="*/ 0 h 533"/>
                  <a:gd name="T6" fmla="*/ 47 w 71"/>
                  <a:gd name="T7" fmla="*/ 265 h 533"/>
                  <a:gd name="T8" fmla="*/ 71 w 71"/>
                  <a:gd name="T9" fmla="*/ 407 h 533"/>
                </a:gdLst>
                <a:ahLst/>
                <a:cxnLst>
                  <a:cxn ang="0">
                    <a:pos x="T0" y="T1"/>
                  </a:cxn>
                  <a:cxn ang="0">
                    <a:pos x="T2" y="T3"/>
                  </a:cxn>
                  <a:cxn ang="0">
                    <a:pos x="T4" y="T5"/>
                  </a:cxn>
                  <a:cxn ang="0">
                    <a:pos x="T6" y="T7"/>
                  </a:cxn>
                  <a:cxn ang="0">
                    <a:pos x="T8" y="T9"/>
                  </a:cxn>
                </a:cxnLst>
                <a:rect l="0" t="0" r="r" b="b"/>
                <a:pathLst>
                  <a:path w="71" h="533">
                    <a:moveTo>
                      <a:pt x="71" y="407"/>
                    </a:moveTo>
                    <a:lnTo>
                      <a:pt x="0" y="533"/>
                    </a:lnTo>
                    <a:lnTo>
                      <a:pt x="0" y="0"/>
                    </a:lnTo>
                    <a:lnTo>
                      <a:pt x="47" y="265"/>
                    </a:lnTo>
                    <a:lnTo>
                      <a:pt x="71" y="40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 name="Freeform 17"/>
              <p:cNvSpPr>
                <a:spLocks/>
              </p:cNvSpPr>
              <p:nvPr/>
            </p:nvSpPr>
            <p:spPr bwMode="auto">
              <a:xfrm>
                <a:off x="2656457" y="2929212"/>
                <a:ext cx="200968" cy="1190180"/>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 name="Freeform 18"/>
              <p:cNvSpPr>
                <a:spLocks/>
              </p:cNvSpPr>
              <p:nvPr/>
            </p:nvSpPr>
            <p:spPr bwMode="auto">
              <a:xfrm>
                <a:off x="2656457" y="2929212"/>
                <a:ext cx="200968" cy="1190180"/>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8" name="Freeform 19"/>
              <p:cNvSpPr>
                <a:spLocks/>
              </p:cNvSpPr>
              <p:nvPr/>
            </p:nvSpPr>
            <p:spPr bwMode="auto">
              <a:xfrm>
                <a:off x="2281316" y="3536583"/>
                <a:ext cx="576109" cy="582809"/>
              </a:xfrm>
              <a:custGeom>
                <a:avLst/>
                <a:gdLst>
                  <a:gd name="T0" fmla="*/ 258 w 258"/>
                  <a:gd name="T1" fmla="*/ 261 h 261"/>
                  <a:gd name="T2" fmla="*/ 132 w 258"/>
                  <a:gd name="T3" fmla="*/ 190 h 261"/>
                  <a:gd name="T4" fmla="*/ 92 w 258"/>
                  <a:gd name="T5" fmla="*/ 131 h 261"/>
                  <a:gd name="T6" fmla="*/ 0 w 258"/>
                  <a:gd name="T7" fmla="*/ 0 h 261"/>
                  <a:gd name="T8" fmla="*/ 130 w 258"/>
                  <a:gd name="T9" fmla="*/ 93 h 261"/>
                  <a:gd name="T10" fmla="*/ 189 w 258"/>
                  <a:gd name="T11" fmla="*/ 135 h 261"/>
                  <a:gd name="T12" fmla="*/ 258 w 258"/>
                  <a:gd name="T13" fmla="*/ 261 h 261"/>
                </a:gdLst>
                <a:ahLst/>
                <a:cxnLst>
                  <a:cxn ang="0">
                    <a:pos x="T0" y="T1"/>
                  </a:cxn>
                  <a:cxn ang="0">
                    <a:pos x="T2" y="T3"/>
                  </a:cxn>
                  <a:cxn ang="0">
                    <a:pos x="T4" y="T5"/>
                  </a:cxn>
                  <a:cxn ang="0">
                    <a:pos x="T6" y="T7"/>
                  </a:cxn>
                  <a:cxn ang="0">
                    <a:pos x="T8" y="T9"/>
                  </a:cxn>
                  <a:cxn ang="0">
                    <a:pos x="T10" y="T11"/>
                  </a:cxn>
                  <a:cxn ang="0">
                    <a:pos x="T12" y="T13"/>
                  </a:cxn>
                </a:cxnLst>
                <a:rect l="0" t="0" r="r" b="b"/>
                <a:pathLst>
                  <a:path w="258" h="261">
                    <a:moveTo>
                      <a:pt x="258" y="261"/>
                    </a:moveTo>
                    <a:lnTo>
                      <a:pt x="132" y="190"/>
                    </a:lnTo>
                    <a:lnTo>
                      <a:pt x="92" y="131"/>
                    </a:lnTo>
                    <a:lnTo>
                      <a:pt x="0" y="0"/>
                    </a:lnTo>
                    <a:lnTo>
                      <a:pt x="130" y="93"/>
                    </a:lnTo>
                    <a:lnTo>
                      <a:pt x="189" y="135"/>
                    </a:lnTo>
                    <a:lnTo>
                      <a:pt x="258"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9" name="Freeform 20"/>
              <p:cNvSpPr>
                <a:spLocks/>
              </p:cNvSpPr>
              <p:nvPr/>
            </p:nvSpPr>
            <p:spPr bwMode="auto">
              <a:xfrm>
                <a:off x="2281316" y="3536583"/>
                <a:ext cx="576109" cy="582809"/>
              </a:xfrm>
              <a:custGeom>
                <a:avLst/>
                <a:gdLst>
                  <a:gd name="T0" fmla="*/ 258 w 258"/>
                  <a:gd name="T1" fmla="*/ 261 h 261"/>
                  <a:gd name="T2" fmla="*/ 135 w 258"/>
                  <a:gd name="T3" fmla="*/ 190 h 261"/>
                  <a:gd name="T4" fmla="*/ 132 w 258"/>
                  <a:gd name="T5" fmla="*/ 190 h 261"/>
                  <a:gd name="T6" fmla="*/ 92 w 258"/>
                  <a:gd name="T7" fmla="*/ 131 h 261"/>
                  <a:gd name="T8" fmla="*/ 0 w 258"/>
                  <a:gd name="T9" fmla="*/ 0 h 261"/>
                  <a:gd name="T10" fmla="*/ 258 w 258"/>
                  <a:gd name="T11" fmla="*/ 261 h 261"/>
                </a:gdLst>
                <a:ahLst/>
                <a:cxnLst>
                  <a:cxn ang="0">
                    <a:pos x="T0" y="T1"/>
                  </a:cxn>
                  <a:cxn ang="0">
                    <a:pos x="T2" y="T3"/>
                  </a:cxn>
                  <a:cxn ang="0">
                    <a:pos x="T4" y="T5"/>
                  </a:cxn>
                  <a:cxn ang="0">
                    <a:pos x="T6" y="T7"/>
                  </a:cxn>
                  <a:cxn ang="0">
                    <a:pos x="T8" y="T9"/>
                  </a:cxn>
                  <a:cxn ang="0">
                    <a:pos x="T10" y="T11"/>
                  </a:cxn>
                </a:cxnLst>
                <a:rect l="0" t="0" r="r" b="b"/>
                <a:pathLst>
                  <a:path w="258" h="261">
                    <a:moveTo>
                      <a:pt x="258" y="261"/>
                    </a:moveTo>
                    <a:lnTo>
                      <a:pt x="135" y="190"/>
                    </a:lnTo>
                    <a:lnTo>
                      <a:pt x="132" y="190"/>
                    </a:lnTo>
                    <a:lnTo>
                      <a:pt x="92" y="131"/>
                    </a:lnTo>
                    <a:lnTo>
                      <a:pt x="0" y="0"/>
                    </a:lnTo>
                    <a:lnTo>
                      <a:pt x="258"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0" name="Freeform 21"/>
              <p:cNvSpPr>
                <a:spLocks/>
              </p:cNvSpPr>
              <p:nvPr/>
            </p:nvSpPr>
            <p:spPr bwMode="auto">
              <a:xfrm>
                <a:off x="2857425" y="3536583"/>
                <a:ext cx="582809" cy="582809"/>
              </a:xfrm>
              <a:custGeom>
                <a:avLst/>
                <a:gdLst>
                  <a:gd name="T0" fmla="*/ 261 w 261"/>
                  <a:gd name="T1" fmla="*/ 0 h 261"/>
                  <a:gd name="T2" fmla="*/ 168 w 261"/>
                  <a:gd name="T3" fmla="*/ 131 h 261"/>
                  <a:gd name="T4" fmla="*/ 126 w 261"/>
                  <a:gd name="T5" fmla="*/ 190 h 261"/>
                  <a:gd name="T6" fmla="*/ 126 w 261"/>
                  <a:gd name="T7" fmla="*/ 190 h 261"/>
                  <a:gd name="T8" fmla="*/ 85 w 261"/>
                  <a:gd name="T9" fmla="*/ 213 h 261"/>
                  <a:gd name="T10" fmla="*/ 0 w 261"/>
                  <a:gd name="T11" fmla="*/ 261 h 261"/>
                  <a:gd name="T12" fmla="*/ 71 w 261"/>
                  <a:gd name="T13" fmla="*/ 135 h 261"/>
                  <a:gd name="T14" fmla="*/ 130 w 261"/>
                  <a:gd name="T15" fmla="*/ 93 h 261"/>
                  <a:gd name="T16" fmla="*/ 261 w 261"/>
                  <a:gd name="T17" fmla="*/ 0 h 261"/>
                  <a:gd name="T18" fmla="*/ 261 w 261"/>
                  <a:gd name="T19" fmla="*/ 0 h 261"/>
                  <a:gd name="T20" fmla="*/ 261 w 261"/>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1">
                    <a:moveTo>
                      <a:pt x="261" y="0"/>
                    </a:moveTo>
                    <a:lnTo>
                      <a:pt x="168" y="131"/>
                    </a:lnTo>
                    <a:lnTo>
                      <a:pt x="126" y="190"/>
                    </a:lnTo>
                    <a:lnTo>
                      <a:pt x="126" y="190"/>
                    </a:lnTo>
                    <a:lnTo>
                      <a:pt x="85" y="213"/>
                    </a:lnTo>
                    <a:lnTo>
                      <a:pt x="0" y="261"/>
                    </a:lnTo>
                    <a:lnTo>
                      <a:pt x="71" y="135"/>
                    </a:lnTo>
                    <a:lnTo>
                      <a:pt x="130" y="93"/>
                    </a:lnTo>
                    <a:lnTo>
                      <a:pt x="261" y="0"/>
                    </a:lnTo>
                    <a:lnTo>
                      <a:pt x="261" y="0"/>
                    </a:lnTo>
                    <a:lnTo>
                      <a:pt x="2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1" name="Freeform 22"/>
              <p:cNvSpPr>
                <a:spLocks/>
              </p:cNvSpPr>
              <p:nvPr/>
            </p:nvSpPr>
            <p:spPr bwMode="auto">
              <a:xfrm>
                <a:off x="2857425" y="3536583"/>
                <a:ext cx="582809" cy="582809"/>
              </a:xfrm>
              <a:custGeom>
                <a:avLst/>
                <a:gdLst>
                  <a:gd name="T0" fmla="*/ 0 w 261"/>
                  <a:gd name="T1" fmla="*/ 261 h 261"/>
                  <a:gd name="T2" fmla="*/ 126 w 261"/>
                  <a:gd name="T3" fmla="*/ 190 h 261"/>
                  <a:gd name="T4" fmla="*/ 126 w 261"/>
                  <a:gd name="T5" fmla="*/ 190 h 261"/>
                  <a:gd name="T6" fmla="*/ 168 w 261"/>
                  <a:gd name="T7" fmla="*/ 131 h 261"/>
                  <a:gd name="T8" fmla="*/ 261 w 261"/>
                  <a:gd name="T9" fmla="*/ 0 h 261"/>
                  <a:gd name="T10" fmla="*/ 0 w 261"/>
                  <a:gd name="T11" fmla="*/ 261 h 261"/>
                </a:gdLst>
                <a:ahLst/>
                <a:cxnLst>
                  <a:cxn ang="0">
                    <a:pos x="T0" y="T1"/>
                  </a:cxn>
                  <a:cxn ang="0">
                    <a:pos x="T2" y="T3"/>
                  </a:cxn>
                  <a:cxn ang="0">
                    <a:pos x="T4" y="T5"/>
                  </a:cxn>
                  <a:cxn ang="0">
                    <a:pos x="T6" y="T7"/>
                  </a:cxn>
                  <a:cxn ang="0">
                    <a:pos x="T8" y="T9"/>
                  </a:cxn>
                  <a:cxn ang="0">
                    <a:pos x="T10" y="T11"/>
                  </a:cxn>
                </a:cxnLst>
                <a:rect l="0" t="0" r="r" b="b"/>
                <a:pathLst>
                  <a:path w="261" h="261">
                    <a:moveTo>
                      <a:pt x="0" y="261"/>
                    </a:moveTo>
                    <a:lnTo>
                      <a:pt x="126" y="190"/>
                    </a:lnTo>
                    <a:lnTo>
                      <a:pt x="126" y="190"/>
                    </a:lnTo>
                    <a:lnTo>
                      <a:pt x="168" y="131"/>
                    </a:lnTo>
                    <a:lnTo>
                      <a:pt x="261" y="0"/>
                    </a:lnTo>
                    <a:lnTo>
                      <a:pt x="0"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2" name="Freeform 23"/>
              <p:cNvSpPr>
                <a:spLocks/>
              </p:cNvSpPr>
              <p:nvPr/>
            </p:nvSpPr>
            <p:spPr bwMode="auto">
              <a:xfrm>
                <a:off x="1667247" y="4119392"/>
                <a:ext cx="1190180" cy="185338"/>
              </a:xfrm>
              <a:custGeom>
                <a:avLst/>
                <a:gdLst>
                  <a:gd name="T0" fmla="*/ 533 w 533"/>
                  <a:gd name="T1" fmla="*/ 0 h 83"/>
                  <a:gd name="T2" fmla="*/ 488 w 533"/>
                  <a:gd name="T3" fmla="*/ 83 h 83"/>
                  <a:gd name="T4" fmla="*/ 457 w 533"/>
                  <a:gd name="T5" fmla="*/ 78 h 83"/>
                  <a:gd name="T6" fmla="*/ 410 w 533"/>
                  <a:gd name="T7" fmla="*/ 68 h 83"/>
                  <a:gd name="T8" fmla="*/ 268 w 533"/>
                  <a:gd name="T9" fmla="*/ 45 h 83"/>
                  <a:gd name="T10" fmla="*/ 0 w 533"/>
                  <a:gd name="T11" fmla="*/ 0 h 83"/>
                  <a:gd name="T12" fmla="*/ 533 w 533"/>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533" h="83">
                    <a:moveTo>
                      <a:pt x="533" y="0"/>
                    </a:moveTo>
                    <a:lnTo>
                      <a:pt x="488" y="83"/>
                    </a:lnTo>
                    <a:lnTo>
                      <a:pt x="457" y="78"/>
                    </a:lnTo>
                    <a:lnTo>
                      <a:pt x="410" y="68"/>
                    </a:lnTo>
                    <a:lnTo>
                      <a:pt x="268" y="45"/>
                    </a:lnTo>
                    <a:lnTo>
                      <a:pt x="0" y="0"/>
                    </a:lnTo>
                    <a:lnTo>
                      <a:pt x="5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 name="Freeform 24"/>
              <p:cNvSpPr>
                <a:spLocks/>
              </p:cNvSpPr>
              <p:nvPr/>
            </p:nvSpPr>
            <p:spPr bwMode="auto">
              <a:xfrm>
                <a:off x="1667247" y="3960850"/>
                <a:ext cx="1190180" cy="158542"/>
              </a:xfrm>
              <a:custGeom>
                <a:avLst/>
                <a:gdLst>
                  <a:gd name="T0" fmla="*/ 533 w 533"/>
                  <a:gd name="T1" fmla="*/ 71 h 71"/>
                  <a:gd name="T2" fmla="*/ 0 w 533"/>
                  <a:gd name="T3" fmla="*/ 71 h 71"/>
                  <a:gd name="T4" fmla="*/ 268 w 533"/>
                  <a:gd name="T5" fmla="*/ 26 h 71"/>
                  <a:gd name="T6" fmla="*/ 410 w 533"/>
                  <a:gd name="T7" fmla="*/ 0 h 71"/>
                  <a:gd name="T8" fmla="*/ 533 w 533"/>
                  <a:gd name="T9" fmla="*/ 71 h 71"/>
                </a:gdLst>
                <a:ahLst/>
                <a:cxnLst>
                  <a:cxn ang="0">
                    <a:pos x="T0" y="T1"/>
                  </a:cxn>
                  <a:cxn ang="0">
                    <a:pos x="T2" y="T3"/>
                  </a:cxn>
                  <a:cxn ang="0">
                    <a:pos x="T4" y="T5"/>
                  </a:cxn>
                  <a:cxn ang="0">
                    <a:pos x="T6" y="T7"/>
                  </a:cxn>
                  <a:cxn ang="0">
                    <a:pos x="T8" y="T9"/>
                  </a:cxn>
                </a:cxnLst>
                <a:rect l="0" t="0" r="r" b="b"/>
                <a:pathLst>
                  <a:path w="533" h="71">
                    <a:moveTo>
                      <a:pt x="533" y="71"/>
                    </a:moveTo>
                    <a:lnTo>
                      <a:pt x="0" y="71"/>
                    </a:lnTo>
                    <a:lnTo>
                      <a:pt x="268" y="26"/>
                    </a:lnTo>
                    <a:lnTo>
                      <a:pt x="410" y="0"/>
                    </a:lnTo>
                    <a:lnTo>
                      <a:pt x="533" y="7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4" name="Freeform 25"/>
              <p:cNvSpPr>
                <a:spLocks/>
              </p:cNvSpPr>
              <p:nvPr/>
            </p:nvSpPr>
            <p:spPr bwMode="auto">
              <a:xfrm>
                <a:off x="2281316" y="4119392"/>
                <a:ext cx="576109" cy="580575"/>
              </a:xfrm>
              <a:custGeom>
                <a:avLst/>
                <a:gdLst>
                  <a:gd name="T0" fmla="*/ 258 w 258"/>
                  <a:gd name="T1" fmla="*/ 0 h 260"/>
                  <a:gd name="T2" fmla="*/ 213 w 258"/>
                  <a:gd name="T3" fmla="*/ 83 h 260"/>
                  <a:gd name="T4" fmla="*/ 189 w 258"/>
                  <a:gd name="T5" fmla="*/ 125 h 260"/>
                  <a:gd name="T6" fmla="*/ 130 w 258"/>
                  <a:gd name="T7" fmla="*/ 168 h 260"/>
                  <a:gd name="T8" fmla="*/ 0 w 258"/>
                  <a:gd name="T9" fmla="*/ 260 h 260"/>
                  <a:gd name="T10" fmla="*/ 92 w 258"/>
                  <a:gd name="T11" fmla="*/ 130 h 260"/>
                  <a:gd name="T12" fmla="*/ 132 w 258"/>
                  <a:gd name="T13" fmla="*/ 68 h 260"/>
                  <a:gd name="T14" fmla="*/ 135 w 258"/>
                  <a:gd name="T15" fmla="*/ 68 h 260"/>
                  <a:gd name="T16" fmla="*/ 258 w 258"/>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260">
                    <a:moveTo>
                      <a:pt x="258" y="0"/>
                    </a:moveTo>
                    <a:lnTo>
                      <a:pt x="213" y="83"/>
                    </a:lnTo>
                    <a:lnTo>
                      <a:pt x="189" y="125"/>
                    </a:lnTo>
                    <a:lnTo>
                      <a:pt x="130" y="168"/>
                    </a:lnTo>
                    <a:lnTo>
                      <a:pt x="0" y="260"/>
                    </a:lnTo>
                    <a:lnTo>
                      <a:pt x="92" y="130"/>
                    </a:lnTo>
                    <a:lnTo>
                      <a:pt x="132" y="68"/>
                    </a:lnTo>
                    <a:lnTo>
                      <a:pt x="135" y="68"/>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5" name="Freeform 26"/>
              <p:cNvSpPr>
                <a:spLocks/>
              </p:cNvSpPr>
              <p:nvPr/>
            </p:nvSpPr>
            <p:spPr bwMode="auto">
              <a:xfrm>
                <a:off x="2281316" y="4119392"/>
                <a:ext cx="576109" cy="580575"/>
              </a:xfrm>
              <a:custGeom>
                <a:avLst/>
                <a:gdLst>
                  <a:gd name="T0" fmla="*/ 258 w 258"/>
                  <a:gd name="T1" fmla="*/ 0 h 260"/>
                  <a:gd name="T2" fmla="*/ 135 w 258"/>
                  <a:gd name="T3" fmla="*/ 68 h 260"/>
                  <a:gd name="T4" fmla="*/ 132 w 258"/>
                  <a:gd name="T5" fmla="*/ 68 h 260"/>
                  <a:gd name="T6" fmla="*/ 92 w 258"/>
                  <a:gd name="T7" fmla="*/ 130 h 260"/>
                  <a:gd name="T8" fmla="*/ 0 w 258"/>
                  <a:gd name="T9" fmla="*/ 260 h 260"/>
                  <a:gd name="T10" fmla="*/ 258 w 258"/>
                  <a:gd name="T11" fmla="*/ 0 h 260"/>
                </a:gdLst>
                <a:ahLst/>
                <a:cxnLst>
                  <a:cxn ang="0">
                    <a:pos x="T0" y="T1"/>
                  </a:cxn>
                  <a:cxn ang="0">
                    <a:pos x="T2" y="T3"/>
                  </a:cxn>
                  <a:cxn ang="0">
                    <a:pos x="T4" y="T5"/>
                  </a:cxn>
                  <a:cxn ang="0">
                    <a:pos x="T6" y="T7"/>
                  </a:cxn>
                  <a:cxn ang="0">
                    <a:pos x="T8" y="T9"/>
                  </a:cxn>
                  <a:cxn ang="0">
                    <a:pos x="T10" y="T11"/>
                  </a:cxn>
                </a:cxnLst>
                <a:rect l="0" t="0" r="r" b="b"/>
                <a:pathLst>
                  <a:path w="258" h="260">
                    <a:moveTo>
                      <a:pt x="258" y="0"/>
                    </a:moveTo>
                    <a:lnTo>
                      <a:pt x="135" y="68"/>
                    </a:lnTo>
                    <a:lnTo>
                      <a:pt x="132" y="68"/>
                    </a:lnTo>
                    <a:lnTo>
                      <a:pt x="92" y="130"/>
                    </a:lnTo>
                    <a:lnTo>
                      <a:pt x="0" y="260"/>
                    </a:lnTo>
                    <a:lnTo>
                      <a:pt x="25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6" name="Freeform 27"/>
              <p:cNvSpPr>
                <a:spLocks/>
              </p:cNvSpPr>
              <p:nvPr/>
            </p:nvSpPr>
            <p:spPr bwMode="auto">
              <a:xfrm>
                <a:off x="2857425" y="4119392"/>
                <a:ext cx="582809" cy="580575"/>
              </a:xfrm>
              <a:custGeom>
                <a:avLst/>
                <a:gdLst>
                  <a:gd name="T0" fmla="*/ 261 w 261"/>
                  <a:gd name="T1" fmla="*/ 260 h 260"/>
                  <a:gd name="T2" fmla="*/ 261 w 261"/>
                  <a:gd name="T3" fmla="*/ 260 h 260"/>
                  <a:gd name="T4" fmla="*/ 261 w 261"/>
                  <a:gd name="T5" fmla="*/ 258 h 260"/>
                  <a:gd name="T6" fmla="*/ 130 w 261"/>
                  <a:gd name="T7" fmla="*/ 168 h 260"/>
                  <a:gd name="T8" fmla="*/ 71 w 261"/>
                  <a:gd name="T9" fmla="*/ 125 h 260"/>
                  <a:gd name="T10" fmla="*/ 47 w 261"/>
                  <a:gd name="T11" fmla="*/ 83 h 260"/>
                  <a:gd name="T12" fmla="*/ 0 w 261"/>
                  <a:gd name="T13" fmla="*/ 0 h 260"/>
                  <a:gd name="T14" fmla="*/ 126 w 261"/>
                  <a:gd name="T15" fmla="*/ 68 h 260"/>
                  <a:gd name="T16" fmla="*/ 126 w 261"/>
                  <a:gd name="T17" fmla="*/ 68 h 260"/>
                  <a:gd name="T18" fmla="*/ 168 w 261"/>
                  <a:gd name="T19" fmla="*/ 130 h 260"/>
                  <a:gd name="T20" fmla="*/ 261 w 261"/>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0">
                    <a:moveTo>
                      <a:pt x="261" y="260"/>
                    </a:moveTo>
                    <a:lnTo>
                      <a:pt x="261" y="260"/>
                    </a:lnTo>
                    <a:lnTo>
                      <a:pt x="261" y="258"/>
                    </a:lnTo>
                    <a:lnTo>
                      <a:pt x="130" y="168"/>
                    </a:lnTo>
                    <a:lnTo>
                      <a:pt x="71" y="125"/>
                    </a:lnTo>
                    <a:lnTo>
                      <a:pt x="47" y="83"/>
                    </a:lnTo>
                    <a:lnTo>
                      <a:pt x="0" y="0"/>
                    </a:lnTo>
                    <a:lnTo>
                      <a:pt x="126" y="68"/>
                    </a:lnTo>
                    <a:lnTo>
                      <a:pt x="126" y="68"/>
                    </a:lnTo>
                    <a:lnTo>
                      <a:pt x="168" y="130"/>
                    </a:lnTo>
                    <a:lnTo>
                      <a:pt x="261" y="26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7" name="Freeform 28"/>
              <p:cNvSpPr>
                <a:spLocks/>
              </p:cNvSpPr>
              <p:nvPr/>
            </p:nvSpPr>
            <p:spPr bwMode="auto">
              <a:xfrm>
                <a:off x="2857425" y="4119392"/>
                <a:ext cx="582809" cy="580575"/>
              </a:xfrm>
              <a:custGeom>
                <a:avLst/>
                <a:gdLst>
                  <a:gd name="T0" fmla="*/ 0 w 261"/>
                  <a:gd name="T1" fmla="*/ 0 h 260"/>
                  <a:gd name="T2" fmla="*/ 126 w 261"/>
                  <a:gd name="T3" fmla="*/ 68 h 260"/>
                  <a:gd name="T4" fmla="*/ 126 w 261"/>
                  <a:gd name="T5" fmla="*/ 68 h 260"/>
                  <a:gd name="T6" fmla="*/ 168 w 261"/>
                  <a:gd name="T7" fmla="*/ 130 h 260"/>
                  <a:gd name="T8" fmla="*/ 261 w 261"/>
                  <a:gd name="T9" fmla="*/ 260 h 260"/>
                  <a:gd name="T10" fmla="*/ 0 w 261"/>
                  <a:gd name="T11" fmla="*/ 0 h 260"/>
                </a:gdLst>
                <a:ahLst/>
                <a:cxnLst>
                  <a:cxn ang="0">
                    <a:pos x="T0" y="T1"/>
                  </a:cxn>
                  <a:cxn ang="0">
                    <a:pos x="T2" y="T3"/>
                  </a:cxn>
                  <a:cxn ang="0">
                    <a:pos x="T4" y="T5"/>
                  </a:cxn>
                  <a:cxn ang="0">
                    <a:pos x="T6" y="T7"/>
                  </a:cxn>
                  <a:cxn ang="0">
                    <a:pos x="T8" y="T9"/>
                  </a:cxn>
                  <a:cxn ang="0">
                    <a:pos x="T10" y="T11"/>
                  </a:cxn>
                </a:cxnLst>
                <a:rect l="0" t="0" r="r" b="b"/>
                <a:pathLst>
                  <a:path w="261" h="260">
                    <a:moveTo>
                      <a:pt x="0" y="0"/>
                    </a:moveTo>
                    <a:lnTo>
                      <a:pt x="126" y="68"/>
                    </a:lnTo>
                    <a:lnTo>
                      <a:pt x="126" y="68"/>
                    </a:lnTo>
                    <a:lnTo>
                      <a:pt x="168" y="130"/>
                    </a:lnTo>
                    <a:lnTo>
                      <a:pt x="261" y="26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grpSp>
            <p:nvGrpSpPr>
              <p:cNvPr id="28" name="Group 27"/>
              <p:cNvGrpSpPr/>
              <p:nvPr/>
            </p:nvGrpSpPr>
            <p:grpSpPr>
              <a:xfrm>
                <a:off x="1180457" y="2442422"/>
                <a:ext cx="3353938" cy="3353939"/>
                <a:chOff x="4902201" y="2746375"/>
                <a:chExt cx="2384425" cy="2384426"/>
              </a:xfrm>
            </p:grpSpPr>
            <p:sp>
              <p:nvSpPr>
                <p:cNvPr id="38" name="Rectangle 29"/>
                <p:cNvSpPr>
                  <a:spLocks noChangeArrowheads="1"/>
                </p:cNvSpPr>
                <p:nvPr/>
              </p:nvSpPr>
              <p:spPr bwMode="auto">
                <a:xfrm>
                  <a:off x="6091238" y="2746375"/>
                  <a:ext cx="11113" cy="8731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39" name="Rectangle 30"/>
                <p:cNvSpPr>
                  <a:spLocks noChangeArrowheads="1"/>
                </p:cNvSpPr>
                <p:nvPr/>
              </p:nvSpPr>
              <p:spPr bwMode="auto">
                <a:xfrm>
                  <a:off x="6094413" y="2762250"/>
                  <a:ext cx="3175" cy="555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0" name="Freeform 31"/>
                <p:cNvSpPr>
                  <a:spLocks/>
                </p:cNvSpPr>
                <p:nvPr/>
              </p:nvSpPr>
              <p:spPr bwMode="auto">
                <a:xfrm>
                  <a:off x="5888038" y="2779713"/>
                  <a:ext cx="14288" cy="53975"/>
                </a:xfrm>
                <a:custGeom>
                  <a:avLst/>
                  <a:gdLst>
                    <a:gd name="T0" fmla="*/ 9 w 9"/>
                    <a:gd name="T1" fmla="*/ 34 h 34"/>
                    <a:gd name="T2" fmla="*/ 7 w 9"/>
                    <a:gd name="T3" fmla="*/ 34 h 34"/>
                    <a:gd name="T4" fmla="*/ 0 w 9"/>
                    <a:gd name="T5" fmla="*/ 0 h 34"/>
                    <a:gd name="T6" fmla="*/ 4 w 9"/>
                    <a:gd name="T7" fmla="*/ 0 h 34"/>
                    <a:gd name="T8" fmla="*/ 9 w 9"/>
                    <a:gd name="T9" fmla="*/ 34 h 34"/>
                  </a:gdLst>
                  <a:ahLst/>
                  <a:cxnLst>
                    <a:cxn ang="0">
                      <a:pos x="T0" y="T1"/>
                    </a:cxn>
                    <a:cxn ang="0">
                      <a:pos x="T2" y="T3"/>
                    </a:cxn>
                    <a:cxn ang="0">
                      <a:pos x="T4" y="T5"/>
                    </a:cxn>
                    <a:cxn ang="0">
                      <a:pos x="T6" y="T7"/>
                    </a:cxn>
                    <a:cxn ang="0">
                      <a:pos x="T8" y="T9"/>
                    </a:cxn>
                  </a:cxnLst>
                  <a:rect l="0" t="0" r="r" b="b"/>
                  <a:pathLst>
                    <a:path w="9" h="34">
                      <a:moveTo>
                        <a:pt x="9" y="34"/>
                      </a:moveTo>
                      <a:lnTo>
                        <a:pt x="7" y="34"/>
                      </a:lnTo>
                      <a:lnTo>
                        <a:pt x="0" y="0"/>
                      </a:lnTo>
                      <a:lnTo>
                        <a:pt x="4" y="0"/>
                      </a:lnTo>
                      <a:lnTo>
                        <a:pt x="9" y="3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1" name="Freeform 32"/>
                <p:cNvSpPr>
                  <a:spLocks/>
                </p:cNvSpPr>
                <p:nvPr/>
              </p:nvSpPr>
              <p:spPr bwMode="auto">
                <a:xfrm>
                  <a:off x="5691188" y="2833688"/>
                  <a:ext cx="23813" cy="52388"/>
                </a:xfrm>
                <a:custGeom>
                  <a:avLst/>
                  <a:gdLst>
                    <a:gd name="T0" fmla="*/ 15 w 15"/>
                    <a:gd name="T1" fmla="*/ 30 h 33"/>
                    <a:gd name="T2" fmla="*/ 12 w 15"/>
                    <a:gd name="T3" fmla="*/ 33 h 33"/>
                    <a:gd name="T4" fmla="*/ 0 w 15"/>
                    <a:gd name="T5" fmla="*/ 0 h 33"/>
                    <a:gd name="T6" fmla="*/ 3 w 15"/>
                    <a:gd name="T7" fmla="*/ 0 h 33"/>
                    <a:gd name="T8" fmla="*/ 15 w 15"/>
                    <a:gd name="T9" fmla="*/ 30 h 33"/>
                  </a:gdLst>
                  <a:ahLst/>
                  <a:cxnLst>
                    <a:cxn ang="0">
                      <a:pos x="T0" y="T1"/>
                    </a:cxn>
                    <a:cxn ang="0">
                      <a:pos x="T2" y="T3"/>
                    </a:cxn>
                    <a:cxn ang="0">
                      <a:pos x="T4" y="T5"/>
                    </a:cxn>
                    <a:cxn ang="0">
                      <a:pos x="T6" y="T7"/>
                    </a:cxn>
                    <a:cxn ang="0">
                      <a:pos x="T8" y="T9"/>
                    </a:cxn>
                  </a:cxnLst>
                  <a:rect l="0" t="0" r="r" b="b"/>
                  <a:pathLst>
                    <a:path w="15" h="33">
                      <a:moveTo>
                        <a:pt x="15" y="30"/>
                      </a:moveTo>
                      <a:lnTo>
                        <a:pt x="12" y="33"/>
                      </a:lnTo>
                      <a:lnTo>
                        <a:pt x="0" y="0"/>
                      </a:lnTo>
                      <a:lnTo>
                        <a:pt x="3" y="0"/>
                      </a:lnTo>
                      <a:lnTo>
                        <a:pt x="15" y="3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2" name="Freeform 33"/>
                <p:cNvSpPr>
                  <a:spLocks/>
                </p:cNvSpPr>
                <p:nvPr/>
              </p:nvSpPr>
              <p:spPr bwMode="auto">
                <a:xfrm>
                  <a:off x="5503863" y="2919413"/>
                  <a:ext cx="33338" cy="49213"/>
                </a:xfrm>
                <a:custGeom>
                  <a:avLst/>
                  <a:gdLst>
                    <a:gd name="T0" fmla="*/ 21 w 21"/>
                    <a:gd name="T1" fmla="*/ 28 h 31"/>
                    <a:gd name="T2" fmla="*/ 19 w 21"/>
                    <a:gd name="T3" fmla="*/ 31 h 31"/>
                    <a:gd name="T4" fmla="*/ 0 w 21"/>
                    <a:gd name="T5" fmla="*/ 0 h 31"/>
                    <a:gd name="T6" fmla="*/ 5 w 21"/>
                    <a:gd name="T7" fmla="*/ 0 h 31"/>
                    <a:gd name="T8" fmla="*/ 21 w 21"/>
                    <a:gd name="T9" fmla="*/ 28 h 31"/>
                  </a:gdLst>
                  <a:ahLst/>
                  <a:cxnLst>
                    <a:cxn ang="0">
                      <a:pos x="T0" y="T1"/>
                    </a:cxn>
                    <a:cxn ang="0">
                      <a:pos x="T2" y="T3"/>
                    </a:cxn>
                    <a:cxn ang="0">
                      <a:pos x="T4" y="T5"/>
                    </a:cxn>
                    <a:cxn ang="0">
                      <a:pos x="T6" y="T7"/>
                    </a:cxn>
                    <a:cxn ang="0">
                      <a:pos x="T8" y="T9"/>
                    </a:cxn>
                  </a:cxnLst>
                  <a:rect l="0" t="0" r="r" b="b"/>
                  <a:pathLst>
                    <a:path w="21" h="31">
                      <a:moveTo>
                        <a:pt x="21" y="28"/>
                      </a:moveTo>
                      <a:lnTo>
                        <a:pt x="19" y="31"/>
                      </a:lnTo>
                      <a:lnTo>
                        <a:pt x="0" y="0"/>
                      </a:lnTo>
                      <a:lnTo>
                        <a:pt x="5" y="0"/>
                      </a:lnTo>
                      <a:lnTo>
                        <a:pt x="21"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3" name="Freeform 34"/>
                <p:cNvSpPr>
                  <a:spLocks/>
                </p:cNvSpPr>
                <p:nvPr/>
              </p:nvSpPr>
              <p:spPr bwMode="auto">
                <a:xfrm>
                  <a:off x="5338763" y="3035300"/>
                  <a:ext cx="36513" cy="46038"/>
                </a:xfrm>
                <a:custGeom>
                  <a:avLst/>
                  <a:gdLst>
                    <a:gd name="T0" fmla="*/ 23 w 23"/>
                    <a:gd name="T1" fmla="*/ 27 h 29"/>
                    <a:gd name="T2" fmla="*/ 21 w 23"/>
                    <a:gd name="T3" fmla="*/ 29 h 29"/>
                    <a:gd name="T4" fmla="*/ 0 w 23"/>
                    <a:gd name="T5" fmla="*/ 3 h 29"/>
                    <a:gd name="T6" fmla="*/ 2 w 23"/>
                    <a:gd name="T7" fmla="*/ 0 h 29"/>
                    <a:gd name="T8" fmla="*/ 23 w 23"/>
                    <a:gd name="T9" fmla="*/ 27 h 29"/>
                  </a:gdLst>
                  <a:ahLst/>
                  <a:cxnLst>
                    <a:cxn ang="0">
                      <a:pos x="T0" y="T1"/>
                    </a:cxn>
                    <a:cxn ang="0">
                      <a:pos x="T2" y="T3"/>
                    </a:cxn>
                    <a:cxn ang="0">
                      <a:pos x="T4" y="T5"/>
                    </a:cxn>
                    <a:cxn ang="0">
                      <a:pos x="T6" y="T7"/>
                    </a:cxn>
                    <a:cxn ang="0">
                      <a:pos x="T8" y="T9"/>
                    </a:cxn>
                  </a:cxnLst>
                  <a:rect l="0" t="0" r="r" b="b"/>
                  <a:pathLst>
                    <a:path w="23" h="29">
                      <a:moveTo>
                        <a:pt x="23" y="27"/>
                      </a:moveTo>
                      <a:lnTo>
                        <a:pt x="21" y="29"/>
                      </a:lnTo>
                      <a:lnTo>
                        <a:pt x="0" y="3"/>
                      </a:lnTo>
                      <a:lnTo>
                        <a:pt x="2" y="0"/>
                      </a:lnTo>
                      <a:lnTo>
                        <a:pt x="23" y="2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4" name="Freeform 35"/>
                <p:cNvSpPr>
                  <a:spLocks/>
                </p:cNvSpPr>
                <p:nvPr/>
              </p:nvSpPr>
              <p:spPr bwMode="auto">
                <a:xfrm>
                  <a:off x="5191126" y="3178175"/>
                  <a:ext cx="46038" cy="38100"/>
                </a:xfrm>
                <a:custGeom>
                  <a:avLst/>
                  <a:gdLst>
                    <a:gd name="T0" fmla="*/ 29 w 29"/>
                    <a:gd name="T1" fmla="*/ 22 h 24"/>
                    <a:gd name="T2" fmla="*/ 26 w 29"/>
                    <a:gd name="T3" fmla="*/ 24 h 24"/>
                    <a:gd name="T4" fmla="*/ 0 w 29"/>
                    <a:gd name="T5" fmla="*/ 3 h 24"/>
                    <a:gd name="T6" fmla="*/ 3 w 29"/>
                    <a:gd name="T7" fmla="*/ 0 h 24"/>
                    <a:gd name="T8" fmla="*/ 29 w 29"/>
                    <a:gd name="T9" fmla="*/ 22 h 24"/>
                  </a:gdLst>
                  <a:ahLst/>
                  <a:cxnLst>
                    <a:cxn ang="0">
                      <a:pos x="T0" y="T1"/>
                    </a:cxn>
                    <a:cxn ang="0">
                      <a:pos x="T2" y="T3"/>
                    </a:cxn>
                    <a:cxn ang="0">
                      <a:pos x="T4" y="T5"/>
                    </a:cxn>
                    <a:cxn ang="0">
                      <a:pos x="T6" y="T7"/>
                    </a:cxn>
                    <a:cxn ang="0">
                      <a:pos x="T8" y="T9"/>
                    </a:cxn>
                  </a:cxnLst>
                  <a:rect l="0" t="0" r="r" b="b"/>
                  <a:pathLst>
                    <a:path w="29" h="24">
                      <a:moveTo>
                        <a:pt x="29" y="22"/>
                      </a:moveTo>
                      <a:lnTo>
                        <a:pt x="26" y="24"/>
                      </a:lnTo>
                      <a:lnTo>
                        <a:pt x="0" y="3"/>
                      </a:lnTo>
                      <a:lnTo>
                        <a:pt x="3" y="0"/>
                      </a:lnTo>
                      <a:lnTo>
                        <a:pt x="29" y="2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5" name="Freeform 36"/>
                <p:cNvSpPr>
                  <a:spLocks/>
                </p:cNvSpPr>
                <p:nvPr/>
              </p:nvSpPr>
              <p:spPr bwMode="auto">
                <a:xfrm>
                  <a:off x="5075238" y="3344863"/>
                  <a:ext cx="49213" cy="33338"/>
                </a:xfrm>
                <a:custGeom>
                  <a:avLst/>
                  <a:gdLst>
                    <a:gd name="T0" fmla="*/ 31 w 31"/>
                    <a:gd name="T1" fmla="*/ 19 h 21"/>
                    <a:gd name="T2" fmla="*/ 31 w 31"/>
                    <a:gd name="T3" fmla="*/ 21 h 21"/>
                    <a:gd name="T4" fmla="*/ 0 w 31"/>
                    <a:gd name="T5" fmla="*/ 4 h 21"/>
                    <a:gd name="T6" fmla="*/ 2 w 31"/>
                    <a:gd name="T7" fmla="*/ 0 h 21"/>
                    <a:gd name="T8" fmla="*/ 31 w 31"/>
                    <a:gd name="T9" fmla="*/ 19 h 21"/>
                  </a:gdLst>
                  <a:ahLst/>
                  <a:cxnLst>
                    <a:cxn ang="0">
                      <a:pos x="T0" y="T1"/>
                    </a:cxn>
                    <a:cxn ang="0">
                      <a:pos x="T2" y="T3"/>
                    </a:cxn>
                    <a:cxn ang="0">
                      <a:pos x="T4" y="T5"/>
                    </a:cxn>
                    <a:cxn ang="0">
                      <a:pos x="T6" y="T7"/>
                    </a:cxn>
                    <a:cxn ang="0">
                      <a:pos x="T8" y="T9"/>
                    </a:cxn>
                  </a:cxnLst>
                  <a:rect l="0" t="0" r="r" b="b"/>
                  <a:pathLst>
                    <a:path w="31" h="21">
                      <a:moveTo>
                        <a:pt x="31" y="19"/>
                      </a:moveTo>
                      <a:lnTo>
                        <a:pt x="31" y="21"/>
                      </a:lnTo>
                      <a:lnTo>
                        <a:pt x="0" y="4"/>
                      </a:lnTo>
                      <a:lnTo>
                        <a:pt x="2" y="0"/>
                      </a:lnTo>
                      <a:lnTo>
                        <a:pt x="31"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6" name="Freeform 37"/>
                <p:cNvSpPr>
                  <a:spLocks/>
                </p:cNvSpPr>
                <p:nvPr/>
              </p:nvSpPr>
              <p:spPr bwMode="auto">
                <a:xfrm>
                  <a:off x="4987926" y="3532188"/>
                  <a:ext cx="52388" cy="22225"/>
                </a:xfrm>
                <a:custGeom>
                  <a:avLst/>
                  <a:gdLst>
                    <a:gd name="T0" fmla="*/ 33 w 33"/>
                    <a:gd name="T1" fmla="*/ 12 h 14"/>
                    <a:gd name="T2" fmla="*/ 33 w 33"/>
                    <a:gd name="T3" fmla="*/ 14 h 14"/>
                    <a:gd name="T4" fmla="*/ 0 w 33"/>
                    <a:gd name="T5" fmla="*/ 2 h 14"/>
                    <a:gd name="T6" fmla="*/ 3 w 33"/>
                    <a:gd name="T7" fmla="*/ 0 h 14"/>
                    <a:gd name="T8" fmla="*/ 33 w 33"/>
                    <a:gd name="T9" fmla="*/ 12 h 14"/>
                  </a:gdLst>
                  <a:ahLst/>
                  <a:cxnLst>
                    <a:cxn ang="0">
                      <a:pos x="T0" y="T1"/>
                    </a:cxn>
                    <a:cxn ang="0">
                      <a:pos x="T2" y="T3"/>
                    </a:cxn>
                    <a:cxn ang="0">
                      <a:pos x="T4" y="T5"/>
                    </a:cxn>
                    <a:cxn ang="0">
                      <a:pos x="T6" y="T7"/>
                    </a:cxn>
                    <a:cxn ang="0">
                      <a:pos x="T8" y="T9"/>
                    </a:cxn>
                  </a:cxnLst>
                  <a:rect l="0" t="0" r="r" b="b"/>
                  <a:pathLst>
                    <a:path w="33" h="14">
                      <a:moveTo>
                        <a:pt x="33" y="12"/>
                      </a:moveTo>
                      <a:lnTo>
                        <a:pt x="33" y="14"/>
                      </a:lnTo>
                      <a:lnTo>
                        <a:pt x="0" y="2"/>
                      </a:lnTo>
                      <a:lnTo>
                        <a:pt x="3" y="0"/>
                      </a:lnTo>
                      <a:lnTo>
                        <a:pt x="33" y="1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7" name="Freeform 38"/>
                <p:cNvSpPr>
                  <a:spLocks/>
                </p:cNvSpPr>
                <p:nvPr/>
              </p:nvSpPr>
              <p:spPr bwMode="auto">
                <a:xfrm>
                  <a:off x="4935538" y="3727450"/>
                  <a:ext cx="57150" cy="15875"/>
                </a:xfrm>
                <a:custGeom>
                  <a:avLst/>
                  <a:gdLst>
                    <a:gd name="T0" fmla="*/ 36 w 36"/>
                    <a:gd name="T1" fmla="*/ 7 h 10"/>
                    <a:gd name="T2" fmla="*/ 33 w 36"/>
                    <a:gd name="T3" fmla="*/ 10 h 10"/>
                    <a:gd name="T4" fmla="*/ 0 w 36"/>
                    <a:gd name="T5" fmla="*/ 5 h 10"/>
                    <a:gd name="T6" fmla="*/ 0 w 36"/>
                    <a:gd name="T7" fmla="*/ 0 h 10"/>
                    <a:gd name="T8" fmla="*/ 36 w 36"/>
                    <a:gd name="T9" fmla="*/ 7 h 10"/>
                  </a:gdLst>
                  <a:ahLst/>
                  <a:cxnLst>
                    <a:cxn ang="0">
                      <a:pos x="T0" y="T1"/>
                    </a:cxn>
                    <a:cxn ang="0">
                      <a:pos x="T2" y="T3"/>
                    </a:cxn>
                    <a:cxn ang="0">
                      <a:pos x="T4" y="T5"/>
                    </a:cxn>
                    <a:cxn ang="0">
                      <a:pos x="T6" y="T7"/>
                    </a:cxn>
                    <a:cxn ang="0">
                      <a:pos x="T8" y="T9"/>
                    </a:cxn>
                  </a:cxnLst>
                  <a:rect l="0" t="0" r="r" b="b"/>
                  <a:pathLst>
                    <a:path w="36" h="10">
                      <a:moveTo>
                        <a:pt x="36" y="7"/>
                      </a:moveTo>
                      <a:lnTo>
                        <a:pt x="33" y="10"/>
                      </a:lnTo>
                      <a:lnTo>
                        <a:pt x="0" y="5"/>
                      </a:lnTo>
                      <a:lnTo>
                        <a:pt x="0" y="0"/>
                      </a:lnTo>
                      <a:lnTo>
                        <a:pt x="36" y="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8" name="Rectangle 39"/>
                <p:cNvSpPr>
                  <a:spLocks noChangeArrowheads="1"/>
                </p:cNvSpPr>
                <p:nvPr/>
              </p:nvSpPr>
              <p:spPr bwMode="auto">
                <a:xfrm>
                  <a:off x="4916488" y="3933825"/>
                  <a:ext cx="57150" cy="47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49" name="Freeform 40"/>
                <p:cNvSpPr>
                  <a:spLocks/>
                </p:cNvSpPr>
                <p:nvPr/>
              </p:nvSpPr>
              <p:spPr bwMode="auto">
                <a:xfrm>
                  <a:off x="4935538" y="4125913"/>
                  <a:ext cx="52388" cy="15875"/>
                </a:xfrm>
                <a:custGeom>
                  <a:avLst/>
                  <a:gdLst>
                    <a:gd name="T0" fmla="*/ 33 w 33"/>
                    <a:gd name="T1" fmla="*/ 0 h 10"/>
                    <a:gd name="T2" fmla="*/ 33 w 33"/>
                    <a:gd name="T3" fmla="*/ 5 h 10"/>
                    <a:gd name="T4" fmla="*/ 0 w 33"/>
                    <a:gd name="T5" fmla="*/ 10 h 10"/>
                    <a:gd name="T6" fmla="*/ 0 w 33"/>
                    <a:gd name="T7" fmla="*/ 7 h 10"/>
                    <a:gd name="T8" fmla="*/ 33 w 33"/>
                    <a:gd name="T9" fmla="*/ 0 h 10"/>
                  </a:gdLst>
                  <a:ahLst/>
                  <a:cxnLst>
                    <a:cxn ang="0">
                      <a:pos x="T0" y="T1"/>
                    </a:cxn>
                    <a:cxn ang="0">
                      <a:pos x="T2" y="T3"/>
                    </a:cxn>
                    <a:cxn ang="0">
                      <a:pos x="T4" y="T5"/>
                    </a:cxn>
                    <a:cxn ang="0">
                      <a:pos x="T6" y="T7"/>
                    </a:cxn>
                    <a:cxn ang="0">
                      <a:pos x="T8" y="T9"/>
                    </a:cxn>
                  </a:cxnLst>
                  <a:rect l="0" t="0" r="r" b="b"/>
                  <a:pathLst>
                    <a:path w="33" h="10">
                      <a:moveTo>
                        <a:pt x="33" y="0"/>
                      </a:moveTo>
                      <a:lnTo>
                        <a:pt x="33" y="5"/>
                      </a:lnTo>
                      <a:lnTo>
                        <a:pt x="0" y="10"/>
                      </a:lnTo>
                      <a:lnTo>
                        <a:pt x="0" y="7"/>
                      </a:lnTo>
                      <a:lnTo>
                        <a:pt x="33"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0" name="Freeform 41"/>
                <p:cNvSpPr>
                  <a:spLocks/>
                </p:cNvSpPr>
                <p:nvPr/>
              </p:nvSpPr>
              <p:spPr bwMode="auto">
                <a:xfrm>
                  <a:off x="4987926" y="4318000"/>
                  <a:ext cx="52388" cy="22225"/>
                </a:xfrm>
                <a:custGeom>
                  <a:avLst/>
                  <a:gdLst>
                    <a:gd name="T0" fmla="*/ 31 w 33"/>
                    <a:gd name="T1" fmla="*/ 0 h 14"/>
                    <a:gd name="T2" fmla="*/ 33 w 33"/>
                    <a:gd name="T3" fmla="*/ 2 h 14"/>
                    <a:gd name="T4" fmla="*/ 0 w 33"/>
                    <a:gd name="T5" fmla="*/ 14 h 14"/>
                    <a:gd name="T6" fmla="*/ 0 w 33"/>
                    <a:gd name="T7" fmla="*/ 9 h 14"/>
                    <a:gd name="T8" fmla="*/ 31 w 33"/>
                    <a:gd name="T9" fmla="*/ 0 h 14"/>
                  </a:gdLst>
                  <a:ahLst/>
                  <a:cxnLst>
                    <a:cxn ang="0">
                      <a:pos x="T0" y="T1"/>
                    </a:cxn>
                    <a:cxn ang="0">
                      <a:pos x="T2" y="T3"/>
                    </a:cxn>
                    <a:cxn ang="0">
                      <a:pos x="T4" y="T5"/>
                    </a:cxn>
                    <a:cxn ang="0">
                      <a:pos x="T6" y="T7"/>
                    </a:cxn>
                    <a:cxn ang="0">
                      <a:pos x="T8" y="T9"/>
                    </a:cxn>
                  </a:cxnLst>
                  <a:rect l="0" t="0" r="r" b="b"/>
                  <a:pathLst>
                    <a:path w="33" h="14">
                      <a:moveTo>
                        <a:pt x="31" y="0"/>
                      </a:moveTo>
                      <a:lnTo>
                        <a:pt x="33" y="2"/>
                      </a:lnTo>
                      <a:lnTo>
                        <a:pt x="0" y="14"/>
                      </a:lnTo>
                      <a:lnTo>
                        <a:pt x="0" y="9"/>
                      </a:lnTo>
                      <a:lnTo>
                        <a:pt x="31"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1" name="Freeform 42"/>
                <p:cNvSpPr>
                  <a:spLocks/>
                </p:cNvSpPr>
                <p:nvPr/>
              </p:nvSpPr>
              <p:spPr bwMode="auto">
                <a:xfrm>
                  <a:off x="5075238" y="4494213"/>
                  <a:ext cx="49213" cy="30163"/>
                </a:xfrm>
                <a:custGeom>
                  <a:avLst/>
                  <a:gdLst>
                    <a:gd name="T0" fmla="*/ 28 w 31"/>
                    <a:gd name="T1" fmla="*/ 0 h 19"/>
                    <a:gd name="T2" fmla="*/ 31 w 31"/>
                    <a:gd name="T3" fmla="*/ 3 h 19"/>
                    <a:gd name="T4" fmla="*/ 0 w 31"/>
                    <a:gd name="T5" fmla="*/ 19 h 19"/>
                    <a:gd name="T6" fmla="*/ 0 w 31"/>
                    <a:gd name="T7" fmla="*/ 17 h 19"/>
                    <a:gd name="T8" fmla="*/ 28 w 31"/>
                    <a:gd name="T9" fmla="*/ 0 h 19"/>
                  </a:gdLst>
                  <a:ahLst/>
                  <a:cxnLst>
                    <a:cxn ang="0">
                      <a:pos x="T0" y="T1"/>
                    </a:cxn>
                    <a:cxn ang="0">
                      <a:pos x="T2" y="T3"/>
                    </a:cxn>
                    <a:cxn ang="0">
                      <a:pos x="T4" y="T5"/>
                    </a:cxn>
                    <a:cxn ang="0">
                      <a:pos x="T6" y="T7"/>
                    </a:cxn>
                    <a:cxn ang="0">
                      <a:pos x="T8" y="T9"/>
                    </a:cxn>
                  </a:cxnLst>
                  <a:rect l="0" t="0" r="r" b="b"/>
                  <a:pathLst>
                    <a:path w="31" h="19">
                      <a:moveTo>
                        <a:pt x="28" y="0"/>
                      </a:moveTo>
                      <a:lnTo>
                        <a:pt x="31" y="3"/>
                      </a:lnTo>
                      <a:lnTo>
                        <a:pt x="0" y="19"/>
                      </a:lnTo>
                      <a:lnTo>
                        <a:pt x="0" y="17"/>
                      </a:lnTo>
                      <a:lnTo>
                        <a:pt x="2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2" name="Freeform 43"/>
                <p:cNvSpPr>
                  <a:spLocks/>
                </p:cNvSpPr>
                <p:nvPr/>
              </p:nvSpPr>
              <p:spPr bwMode="auto">
                <a:xfrm>
                  <a:off x="5191126" y="4652963"/>
                  <a:ext cx="46038" cy="41275"/>
                </a:xfrm>
                <a:custGeom>
                  <a:avLst/>
                  <a:gdLst>
                    <a:gd name="T0" fmla="*/ 26 w 29"/>
                    <a:gd name="T1" fmla="*/ 0 h 26"/>
                    <a:gd name="T2" fmla="*/ 29 w 29"/>
                    <a:gd name="T3" fmla="*/ 4 h 26"/>
                    <a:gd name="T4" fmla="*/ 3 w 29"/>
                    <a:gd name="T5" fmla="*/ 26 h 26"/>
                    <a:gd name="T6" fmla="*/ 0 w 29"/>
                    <a:gd name="T7" fmla="*/ 23 h 26"/>
                    <a:gd name="T8" fmla="*/ 26 w 29"/>
                    <a:gd name="T9" fmla="*/ 0 h 26"/>
                  </a:gdLst>
                  <a:ahLst/>
                  <a:cxnLst>
                    <a:cxn ang="0">
                      <a:pos x="T0" y="T1"/>
                    </a:cxn>
                    <a:cxn ang="0">
                      <a:pos x="T2" y="T3"/>
                    </a:cxn>
                    <a:cxn ang="0">
                      <a:pos x="T4" y="T5"/>
                    </a:cxn>
                    <a:cxn ang="0">
                      <a:pos x="T6" y="T7"/>
                    </a:cxn>
                    <a:cxn ang="0">
                      <a:pos x="T8" y="T9"/>
                    </a:cxn>
                  </a:cxnLst>
                  <a:rect l="0" t="0" r="r" b="b"/>
                  <a:pathLst>
                    <a:path w="29" h="26">
                      <a:moveTo>
                        <a:pt x="26" y="0"/>
                      </a:moveTo>
                      <a:lnTo>
                        <a:pt x="29" y="4"/>
                      </a:lnTo>
                      <a:lnTo>
                        <a:pt x="3" y="26"/>
                      </a:lnTo>
                      <a:lnTo>
                        <a:pt x="0" y="23"/>
                      </a:lnTo>
                      <a:lnTo>
                        <a:pt x="26"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3" name="Freeform 44"/>
                <p:cNvSpPr>
                  <a:spLocks/>
                </p:cNvSpPr>
                <p:nvPr/>
              </p:nvSpPr>
              <p:spPr bwMode="auto">
                <a:xfrm>
                  <a:off x="5334001" y="4791075"/>
                  <a:ext cx="38100" cy="46038"/>
                </a:xfrm>
                <a:custGeom>
                  <a:avLst/>
                  <a:gdLst>
                    <a:gd name="T0" fmla="*/ 22 w 24"/>
                    <a:gd name="T1" fmla="*/ 0 h 29"/>
                    <a:gd name="T2" fmla="*/ 24 w 24"/>
                    <a:gd name="T3" fmla="*/ 3 h 29"/>
                    <a:gd name="T4" fmla="*/ 3 w 24"/>
                    <a:gd name="T5" fmla="*/ 29 h 29"/>
                    <a:gd name="T6" fmla="*/ 0 w 24"/>
                    <a:gd name="T7" fmla="*/ 26 h 29"/>
                    <a:gd name="T8" fmla="*/ 22 w 24"/>
                    <a:gd name="T9" fmla="*/ 0 h 29"/>
                  </a:gdLst>
                  <a:ahLst/>
                  <a:cxnLst>
                    <a:cxn ang="0">
                      <a:pos x="T0" y="T1"/>
                    </a:cxn>
                    <a:cxn ang="0">
                      <a:pos x="T2" y="T3"/>
                    </a:cxn>
                    <a:cxn ang="0">
                      <a:pos x="T4" y="T5"/>
                    </a:cxn>
                    <a:cxn ang="0">
                      <a:pos x="T6" y="T7"/>
                    </a:cxn>
                    <a:cxn ang="0">
                      <a:pos x="T8" y="T9"/>
                    </a:cxn>
                  </a:cxnLst>
                  <a:rect l="0" t="0" r="r" b="b"/>
                  <a:pathLst>
                    <a:path w="24" h="29">
                      <a:moveTo>
                        <a:pt x="22" y="0"/>
                      </a:moveTo>
                      <a:lnTo>
                        <a:pt x="24" y="3"/>
                      </a:lnTo>
                      <a:lnTo>
                        <a:pt x="3" y="29"/>
                      </a:lnTo>
                      <a:lnTo>
                        <a:pt x="0" y="26"/>
                      </a:lnTo>
                      <a:lnTo>
                        <a:pt x="2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4" name="Freeform 45"/>
                <p:cNvSpPr>
                  <a:spLocks/>
                </p:cNvSpPr>
                <p:nvPr/>
              </p:nvSpPr>
              <p:spPr bwMode="auto">
                <a:xfrm>
                  <a:off x="5500688" y="4903788"/>
                  <a:ext cx="33338" cy="53975"/>
                </a:xfrm>
                <a:custGeom>
                  <a:avLst/>
                  <a:gdLst>
                    <a:gd name="T0" fmla="*/ 18 w 21"/>
                    <a:gd name="T1" fmla="*/ 0 h 34"/>
                    <a:gd name="T2" fmla="*/ 21 w 21"/>
                    <a:gd name="T3" fmla="*/ 3 h 34"/>
                    <a:gd name="T4" fmla="*/ 4 w 21"/>
                    <a:gd name="T5" fmla="*/ 34 h 34"/>
                    <a:gd name="T6" fmla="*/ 0 w 21"/>
                    <a:gd name="T7" fmla="*/ 31 h 34"/>
                    <a:gd name="T8" fmla="*/ 18 w 21"/>
                    <a:gd name="T9" fmla="*/ 0 h 34"/>
                  </a:gdLst>
                  <a:ahLst/>
                  <a:cxnLst>
                    <a:cxn ang="0">
                      <a:pos x="T0" y="T1"/>
                    </a:cxn>
                    <a:cxn ang="0">
                      <a:pos x="T2" y="T3"/>
                    </a:cxn>
                    <a:cxn ang="0">
                      <a:pos x="T4" y="T5"/>
                    </a:cxn>
                    <a:cxn ang="0">
                      <a:pos x="T6" y="T7"/>
                    </a:cxn>
                    <a:cxn ang="0">
                      <a:pos x="T8" y="T9"/>
                    </a:cxn>
                  </a:cxnLst>
                  <a:rect l="0" t="0" r="r" b="b"/>
                  <a:pathLst>
                    <a:path w="21" h="34">
                      <a:moveTo>
                        <a:pt x="18" y="0"/>
                      </a:moveTo>
                      <a:lnTo>
                        <a:pt x="21" y="3"/>
                      </a:lnTo>
                      <a:lnTo>
                        <a:pt x="4" y="34"/>
                      </a:lnTo>
                      <a:lnTo>
                        <a:pt x="0" y="31"/>
                      </a:lnTo>
                      <a:lnTo>
                        <a:pt x="1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5" name="Freeform 46"/>
                <p:cNvSpPr>
                  <a:spLocks/>
                </p:cNvSpPr>
                <p:nvPr/>
              </p:nvSpPr>
              <p:spPr bwMode="auto">
                <a:xfrm>
                  <a:off x="5688013" y="4991100"/>
                  <a:ext cx="22225" cy="52388"/>
                </a:xfrm>
                <a:custGeom>
                  <a:avLst/>
                  <a:gdLst>
                    <a:gd name="T0" fmla="*/ 12 w 14"/>
                    <a:gd name="T1" fmla="*/ 0 h 33"/>
                    <a:gd name="T2" fmla="*/ 14 w 14"/>
                    <a:gd name="T3" fmla="*/ 0 h 33"/>
                    <a:gd name="T4" fmla="*/ 2 w 14"/>
                    <a:gd name="T5" fmla="*/ 33 h 33"/>
                    <a:gd name="T6" fmla="*/ 0 w 14"/>
                    <a:gd name="T7" fmla="*/ 31 h 33"/>
                    <a:gd name="T8" fmla="*/ 12 w 14"/>
                    <a:gd name="T9" fmla="*/ 0 h 33"/>
                  </a:gdLst>
                  <a:ahLst/>
                  <a:cxnLst>
                    <a:cxn ang="0">
                      <a:pos x="T0" y="T1"/>
                    </a:cxn>
                    <a:cxn ang="0">
                      <a:pos x="T2" y="T3"/>
                    </a:cxn>
                    <a:cxn ang="0">
                      <a:pos x="T4" y="T5"/>
                    </a:cxn>
                    <a:cxn ang="0">
                      <a:pos x="T6" y="T7"/>
                    </a:cxn>
                    <a:cxn ang="0">
                      <a:pos x="T8" y="T9"/>
                    </a:cxn>
                  </a:cxnLst>
                  <a:rect l="0" t="0" r="r" b="b"/>
                  <a:pathLst>
                    <a:path w="14" h="33">
                      <a:moveTo>
                        <a:pt x="12" y="0"/>
                      </a:moveTo>
                      <a:lnTo>
                        <a:pt x="14" y="0"/>
                      </a:lnTo>
                      <a:lnTo>
                        <a:pt x="2" y="33"/>
                      </a:lnTo>
                      <a:lnTo>
                        <a:pt x="0" y="31"/>
                      </a:lnTo>
                      <a:lnTo>
                        <a:pt x="1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6" name="Freeform 47"/>
                <p:cNvSpPr>
                  <a:spLocks/>
                </p:cNvSpPr>
                <p:nvPr/>
              </p:nvSpPr>
              <p:spPr bwMode="auto">
                <a:xfrm>
                  <a:off x="5883276" y="5040313"/>
                  <a:ext cx="15875" cy="55563"/>
                </a:xfrm>
                <a:custGeom>
                  <a:avLst/>
                  <a:gdLst>
                    <a:gd name="T0" fmla="*/ 7 w 10"/>
                    <a:gd name="T1" fmla="*/ 0 h 35"/>
                    <a:gd name="T2" fmla="*/ 10 w 10"/>
                    <a:gd name="T3" fmla="*/ 2 h 35"/>
                    <a:gd name="T4" fmla="*/ 5 w 10"/>
                    <a:gd name="T5" fmla="*/ 35 h 35"/>
                    <a:gd name="T6" fmla="*/ 0 w 10"/>
                    <a:gd name="T7" fmla="*/ 33 h 35"/>
                    <a:gd name="T8" fmla="*/ 7 w 10"/>
                    <a:gd name="T9" fmla="*/ 0 h 35"/>
                  </a:gdLst>
                  <a:ahLst/>
                  <a:cxnLst>
                    <a:cxn ang="0">
                      <a:pos x="T0" y="T1"/>
                    </a:cxn>
                    <a:cxn ang="0">
                      <a:pos x="T2" y="T3"/>
                    </a:cxn>
                    <a:cxn ang="0">
                      <a:pos x="T4" y="T5"/>
                    </a:cxn>
                    <a:cxn ang="0">
                      <a:pos x="T6" y="T7"/>
                    </a:cxn>
                    <a:cxn ang="0">
                      <a:pos x="T8" y="T9"/>
                    </a:cxn>
                  </a:cxnLst>
                  <a:rect l="0" t="0" r="r" b="b"/>
                  <a:pathLst>
                    <a:path w="10" h="35">
                      <a:moveTo>
                        <a:pt x="7" y="0"/>
                      </a:moveTo>
                      <a:lnTo>
                        <a:pt x="10" y="2"/>
                      </a:lnTo>
                      <a:lnTo>
                        <a:pt x="5" y="35"/>
                      </a:lnTo>
                      <a:lnTo>
                        <a:pt x="0" y="33"/>
                      </a:lnTo>
                      <a:lnTo>
                        <a:pt x="7"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7" name="Rectangle 48"/>
                <p:cNvSpPr>
                  <a:spLocks noChangeArrowheads="1"/>
                </p:cNvSpPr>
                <p:nvPr/>
              </p:nvSpPr>
              <p:spPr bwMode="auto">
                <a:xfrm>
                  <a:off x="6086476" y="5059363"/>
                  <a:ext cx="7938" cy="523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8" name="Freeform 49"/>
                <p:cNvSpPr>
                  <a:spLocks/>
                </p:cNvSpPr>
                <p:nvPr/>
              </p:nvSpPr>
              <p:spPr bwMode="auto">
                <a:xfrm>
                  <a:off x="6281738" y="5040313"/>
                  <a:ext cx="15875" cy="55563"/>
                </a:xfrm>
                <a:custGeom>
                  <a:avLst/>
                  <a:gdLst>
                    <a:gd name="T0" fmla="*/ 0 w 10"/>
                    <a:gd name="T1" fmla="*/ 2 h 35"/>
                    <a:gd name="T2" fmla="*/ 5 w 10"/>
                    <a:gd name="T3" fmla="*/ 0 h 35"/>
                    <a:gd name="T4" fmla="*/ 10 w 10"/>
                    <a:gd name="T5" fmla="*/ 35 h 35"/>
                    <a:gd name="T6" fmla="*/ 8 w 10"/>
                    <a:gd name="T7" fmla="*/ 35 h 35"/>
                    <a:gd name="T8" fmla="*/ 0 w 10"/>
                    <a:gd name="T9" fmla="*/ 2 h 35"/>
                  </a:gdLst>
                  <a:ahLst/>
                  <a:cxnLst>
                    <a:cxn ang="0">
                      <a:pos x="T0" y="T1"/>
                    </a:cxn>
                    <a:cxn ang="0">
                      <a:pos x="T2" y="T3"/>
                    </a:cxn>
                    <a:cxn ang="0">
                      <a:pos x="T4" y="T5"/>
                    </a:cxn>
                    <a:cxn ang="0">
                      <a:pos x="T6" y="T7"/>
                    </a:cxn>
                    <a:cxn ang="0">
                      <a:pos x="T8" y="T9"/>
                    </a:cxn>
                  </a:cxnLst>
                  <a:rect l="0" t="0" r="r" b="b"/>
                  <a:pathLst>
                    <a:path w="10" h="35">
                      <a:moveTo>
                        <a:pt x="0" y="2"/>
                      </a:moveTo>
                      <a:lnTo>
                        <a:pt x="5" y="0"/>
                      </a:lnTo>
                      <a:lnTo>
                        <a:pt x="10" y="35"/>
                      </a:lnTo>
                      <a:lnTo>
                        <a:pt x="8" y="35"/>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59" name="Freeform 50"/>
                <p:cNvSpPr>
                  <a:spLocks/>
                </p:cNvSpPr>
                <p:nvPr/>
              </p:nvSpPr>
              <p:spPr bwMode="auto">
                <a:xfrm>
                  <a:off x="6470651" y="4991100"/>
                  <a:ext cx="25400" cy="52388"/>
                </a:xfrm>
                <a:custGeom>
                  <a:avLst/>
                  <a:gdLst>
                    <a:gd name="T0" fmla="*/ 0 w 16"/>
                    <a:gd name="T1" fmla="*/ 2 h 33"/>
                    <a:gd name="T2" fmla="*/ 5 w 16"/>
                    <a:gd name="T3" fmla="*/ 0 h 33"/>
                    <a:gd name="T4" fmla="*/ 16 w 16"/>
                    <a:gd name="T5" fmla="*/ 31 h 33"/>
                    <a:gd name="T6" fmla="*/ 12 w 16"/>
                    <a:gd name="T7" fmla="*/ 33 h 33"/>
                    <a:gd name="T8" fmla="*/ 0 w 16"/>
                    <a:gd name="T9" fmla="*/ 2 h 33"/>
                  </a:gdLst>
                  <a:ahLst/>
                  <a:cxnLst>
                    <a:cxn ang="0">
                      <a:pos x="T0" y="T1"/>
                    </a:cxn>
                    <a:cxn ang="0">
                      <a:pos x="T2" y="T3"/>
                    </a:cxn>
                    <a:cxn ang="0">
                      <a:pos x="T4" y="T5"/>
                    </a:cxn>
                    <a:cxn ang="0">
                      <a:pos x="T6" y="T7"/>
                    </a:cxn>
                    <a:cxn ang="0">
                      <a:pos x="T8" y="T9"/>
                    </a:cxn>
                  </a:cxnLst>
                  <a:rect l="0" t="0" r="r" b="b"/>
                  <a:pathLst>
                    <a:path w="16" h="33">
                      <a:moveTo>
                        <a:pt x="0" y="2"/>
                      </a:moveTo>
                      <a:lnTo>
                        <a:pt x="5" y="0"/>
                      </a:lnTo>
                      <a:lnTo>
                        <a:pt x="16" y="31"/>
                      </a:lnTo>
                      <a:lnTo>
                        <a:pt x="12" y="33"/>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0" name="Freeform 51"/>
                <p:cNvSpPr>
                  <a:spLocks/>
                </p:cNvSpPr>
                <p:nvPr/>
              </p:nvSpPr>
              <p:spPr bwMode="auto">
                <a:xfrm>
                  <a:off x="6651626" y="4908550"/>
                  <a:ext cx="30163" cy="49213"/>
                </a:xfrm>
                <a:custGeom>
                  <a:avLst/>
                  <a:gdLst>
                    <a:gd name="T0" fmla="*/ 0 w 19"/>
                    <a:gd name="T1" fmla="*/ 2 h 31"/>
                    <a:gd name="T2" fmla="*/ 2 w 19"/>
                    <a:gd name="T3" fmla="*/ 0 h 31"/>
                    <a:gd name="T4" fmla="*/ 19 w 19"/>
                    <a:gd name="T5" fmla="*/ 28 h 31"/>
                    <a:gd name="T6" fmla="*/ 16 w 19"/>
                    <a:gd name="T7" fmla="*/ 31 h 31"/>
                    <a:gd name="T8" fmla="*/ 0 w 19"/>
                    <a:gd name="T9" fmla="*/ 2 h 31"/>
                  </a:gdLst>
                  <a:ahLst/>
                  <a:cxnLst>
                    <a:cxn ang="0">
                      <a:pos x="T0" y="T1"/>
                    </a:cxn>
                    <a:cxn ang="0">
                      <a:pos x="T2" y="T3"/>
                    </a:cxn>
                    <a:cxn ang="0">
                      <a:pos x="T4" y="T5"/>
                    </a:cxn>
                    <a:cxn ang="0">
                      <a:pos x="T6" y="T7"/>
                    </a:cxn>
                    <a:cxn ang="0">
                      <a:pos x="T8" y="T9"/>
                    </a:cxn>
                  </a:cxnLst>
                  <a:rect l="0" t="0" r="r" b="b"/>
                  <a:pathLst>
                    <a:path w="19" h="31">
                      <a:moveTo>
                        <a:pt x="0" y="2"/>
                      </a:moveTo>
                      <a:lnTo>
                        <a:pt x="2" y="0"/>
                      </a:lnTo>
                      <a:lnTo>
                        <a:pt x="19" y="28"/>
                      </a:lnTo>
                      <a:lnTo>
                        <a:pt x="16" y="31"/>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1" name="Freeform 52"/>
                <p:cNvSpPr>
                  <a:spLocks/>
                </p:cNvSpPr>
                <p:nvPr/>
              </p:nvSpPr>
              <p:spPr bwMode="auto">
                <a:xfrm>
                  <a:off x="6808788" y="4795838"/>
                  <a:ext cx="41275" cy="44450"/>
                </a:xfrm>
                <a:custGeom>
                  <a:avLst/>
                  <a:gdLst>
                    <a:gd name="T0" fmla="*/ 0 w 26"/>
                    <a:gd name="T1" fmla="*/ 2 h 28"/>
                    <a:gd name="T2" fmla="*/ 5 w 26"/>
                    <a:gd name="T3" fmla="*/ 0 h 28"/>
                    <a:gd name="T4" fmla="*/ 26 w 26"/>
                    <a:gd name="T5" fmla="*/ 26 h 28"/>
                    <a:gd name="T6" fmla="*/ 24 w 26"/>
                    <a:gd name="T7" fmla="*/ 28 h 28"/>
                    <a:gd name="T8" fmla="*/ 0 w 26"/>
                    <a:gd name="T9" fmla="*/ 2 h 28"/>
                  </a:gdLst>
                  <a:ahLst/>
                  <a:cxnLst>
                    <a:cxn ang="0">
                      <a:pos x="T0" y="T1"/>
                    </a:cxn>
                    <a:cxn ang="0">
                      <a:pos x="T2" y="T3"/>
                    </a:cxn>
                    <a:cxn ang="0">
                      <a:pos x="T4" y="T5"/>
                    </a:cxn>
                    <a:cxn ang="0">
                      <a:pos x="T6" y="T7"/>
                    </a:cxn>
                    <a:cxn ang="0">
                      <a:pos x="T8" y="T9"/>
                    </a:cxn>
                  </a:cxnLst>
                  <a:rect l="0" t="0" r="r" b="b"/>
                  <a:pathLst>
                    <a:path w="26" h="28">
                      <a:moveTo>
                        <a:pt x="0" y="2"/>
                      </a:moveTo>
                      <a:lnTo>
                        <a:pt x="5" y="0"/>
                      </a:lnTo>
                      <a:lnTo>
                        <a:pt x="26" y="26"/>
                      </a:lnTo>
                      <a:lnTo>
                        <a:pt x="24" y="28"/>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2" name="Freeform 53"/>
                <p:cNvSpPr>
                  <a:spLocks/>
                </p:cNvSpPr>
                <p:nvPr/>
              </p:nvSpPr>
              <p:spPr bwMode="auto">
                <a:xfrm>
                  <a:off x="6948488" y="4656138"/>
                  <a:ext cx="44450" cy="41275"/>
                </a:xfrm>
                <a:custGeom>
                  <a:avLst/>
                  <a:gdLst>
                    <a:gd name="T0" fmla="*/ 0 w 28"/>
                    <a:gd name="T1" fmla="*/ 5 h 26"/>
                    <a:gd name="T2" fmla="*/ 2 w 28"/>
                    <a:gd name="T3" fmla="*/ 0 h 26"/>
                    <a:gd name="T4" fmla="*/ 28 w 28"/>
                    <a:gd name="T5" fmla="*/ 24 h 26"/>
                    <a:gd name="T6" fmla="*/ 26 w 28"/>
                    <a:gd name="T7" fmla="*/ 26 h 26"/>
                    <a:gd name="T8" fmla="*/ 0 w 28"/>
                    <a:gd name="T9" fmla="*/ 5 h 26"/>
                  </a:gdLst>
                  <a:ahLst/>
                  <a:cxnLst>
                    <a:cxn ang="0">
                      <a:pos x="T0" y="T1"/>
                    </a:cxn>
                    <a:cxn ang="0">
                      <a:pos x="T2" y="T3"/>
                    </a:cxn>
                    <a:cxn ang="0">
                      <a:pos x="T4" y="T5"/>
                    </a:cxn>
                    <a:cxn ang="0">
                      <a:pos x="T6" y="T7"/>
                    </a:cxn>
                    <a:cxn ang="0">
                      <a:pos x="T8" y="T9"/>
                    </a:cxn>
                  </a:cxnLst>
                  <a:rect l="0" t="0" r="r" b="b"/>
                  <a:pathLst>
                    <a:path w="28" h="26">
                      <a:moveTo>
                        <a:pt x="0" y="5"/>
                      </a:moveTo>
                      <a:lnTo>
                        <a:pt x="2" y="0"/>
                      </a:lnTo>
                      <a:lnTo>
                        <a:pt x="28" y="24"/>
                      </a:lnTo>
                      <a:lnTo>
                        <a:pt x="26" y="26"/>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3" name="Freeform 54"/>
                <p:cNvSpPr>
                  <a:spLocks/>
                </p:cNvSpPr>
                <p:nvPr/>
              </p:nvSpPr>
              <p:spPr bwMode="auto">
                <a:xfrm>
                  <a:off x="7061201" y="4498975"/>
                  <a:ext cx="52388" cy="30163"/>
                </a:xfrm>
                <a:custGeom>
                  <a:avLst/>
                  <a:gdLst>
                    <a:gd name="T0" fmla="*/ 0 w 33"/>
                    <a:gd name="T1" fmla="*/ 2 h 19"/>
                    <a:gd name="T2" fmla="*/ 2 w 33"/>
                    <a:gd name="T3" fmla="*/ 0 h 19"/>
                    <a:gd name="T4" fmla="*/ 33 w 33"/>
                    <a:gd name="T5" fmla="*/ 16 h 19"/>
                    <a:gd name="T6" fmla="*/ 31 w 33"/>
                    <a:gd name="T7" fmla="*/ 19 h 19"/>
                    <a:gd name="T8" fmla="*/ 0 w 33"/>
                    <a:gd name="T9" fmla="*/ 2 h 19"/>
                  </a:gdLst>
                  <a:ahLst/>
                  <a:cxnLst>
                    <a:cxn ang="0">
                      <a:pos x="T0" y="T1"/>
                    </a:cxn>
                    <a:cxn ang="0">
                      <a:pos x="T2" y="T3"/>
                    </a:cxn>
                    <a:cxn ang="0">
                      <a:pos x="T4" y="T5"/>
                    </a:cxn>
                    <a:cxn ang="0">
                      <a:pos x="T6" y="T7"/>
                    </a:cxn>
                    <a:cxn ang="0">
                      <a:pos x="T8" y="T9"/>
                    </a:cxn>
                  </a:cxnLst>
                  <a:rect l="0" t="0" r="r" b="b"/>
                  <a:pathLst>
                    <a:path w="33" h="19">
                      <a:moveTo>
                        <a:pt x="0" y="2"/>
                      </a:moveTo>
                      <a:lnTo>
                        <a:pt x="2" y="0"/>
                      </a:lnTo>
                      <a:lnTo>
                        <a:pt x="33" y="16"/>
                      </a:lnTo>
                      <a:lnTo>
                        <a:pt x="31" y="19"/>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4" name="Freeform 55"/>
                <p:cNvSpPr>
                  <a:spLocks/>
                </p:cNvSpPr>
                <p:nvPr/>
              </p:nvSpPr>
              <p:spPr bwMode="auto">
                <a:xfrm>
                  <a:off x="7143751" y="4321175"/>
                  <a:ext cx="57150" cy="23813"/>
                </a:xfrm>
                <a:custGeom>
                  <a:avLst/>
                  <a:gdLst>
                    <a:gd name="T0" fmla="*/ 0 w 36"/>
                    <a:gd name="T1" fmla="*/ 3 h 15"/>
                    <a:gd name="T2" fmla="*/ 2 w 36"/>
                    <a:gd name="T3" fmla="*/ 0 h 15"/>
                    <a:gd name="T4" fmla="*/ 36 w 36"/>
                    <a:gd name="T5" fmla="*/ 12 h 15"/>
                    <a:gd name="T6" fmla="*/ 33 w 36"/>
                    <a:gd name="T7" fmla="*/ 15 h 15"/>
                    <a:gd name="T8" fmla="*/ 0 w 36"/>
                    <a:gd name="T9" fmla="*/ 3 h 15"/>
                  </a:gdLst>
                  <a:ahLst/>
                  <a:cxnLst>
                    <a:cxn ang="0">
                      <a:pos x="T0" y="T1"/>
                    </a:cxn>
                    <a:cxn ang="0">
                      <a:pos x="T2" y="T3"/>
                    </a:cxn>
                    <a:cxn ang="0">
                      <a:pos x="T4" y="T5"/>
                    </a:cxn>
                    <a:cxn ang="0">
                      <a:pos x="T6" y="T7"/>
                    </a:cxn>
                    <a:cxn ang="0">
                      <a:pos x="T8" y="T9"/>
                    </a:cxn>
                  </a:cxnLst>
                  <a:rect l="0" t="0" r="r" b="b"/>
                  <a:pathLst>
                    <a:path w="36" h="15">
                      <a:moveTo>
                        <a:pt x="0" y="3"/>
                      </a:moveTo>
                      <a:lnTo>
                        <a:pt x="2" y="0"/>
                      </a:lnTo>
                      <a:lnTo>
                        <a:pt x="36" y="12"/>
                      </a:lnTo>
                      <a:lnTo>
                        <a:pt x="33" y="15"/>
                      </a:lnTo>
                      <a:lnTo>
                        <a:pt x="0" y="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5" name="Freeform 56"/>
                <p:cNvSpPr>
                  <a:spLocks/>
                </p:cNvSpPr>
                <p:nvPr/>
              </p:nvSpPr>
              <p:spPr bwMode="auto">
                <a:xfrm>
                  <a:off x="7196138" y="4130675"/>
                  <a:ext cx="57150" cy="17463"/>
                </a:xfrm>
                <a:custGeom>
                  <a:avLst/>
                  <a:gdLst>
                    <a:gd name="T0" fmla="*/ 0 w 36"/>
                    <a:gd name="T1" fmla="*/ 4 h 11"/>
                    <a:gd name="T2" fmla="*/ 0 w 36"/>
                    <a:gd name="T3" fmla="*/ 0 h 11"/>
                    <a:gd name="T4" fmla="*/ 36 w 36"/>
                    <a:gd name="T5" fmla="*/ 7 h 11"/>
                    <a:gd name="T6" fmla="*/ 33 w 36"/>
                    <a:gd name="T7" fmla="*/ 11 h 11"/>
                    <a:gd name="T8" fmla="*/ 0 w 36"/>
                    <a:gd name="T9" fmla="*/ 4 h 11"/>
                  </a:gdLst>
                  <a:ahLst/>
                  <a:cxnLst>
                    <a:cxn ang="0">
                      <a:pos x="T0" y="T1"/>
                    </a:cxn>
                    <a:cxn ang="0">
                      <a:pos x="T2" y="T3"/>
                    </a:cxn>
                    <a:cxn ang="0">
                      <a:pos x="T4" y="T5"/>
                    </a:cxn>
                    <a:cxn ang="0">
                      <a:pos x="T6" y="T7"/>
                    </a:cxn>
                    <a:cxn ang="0">
                      <a:pos x="T8" y="T9"/>
                    </a:cxn>
                  </a:cxnLst>
                  <a:rect l="0" t="0" r="r" b="b"/>
                  <a:pathLst>
                    <a:path w="36" h="11">
                      <a:moveTo>
                        <a:pt x="0" y="4"/>
                      </a:moveTo>
                      <a:lnTo>
                        <a:pt x="0" y="0"/>
                      </a:lnTo>
                      <a:lnTo>
                        <a:pt x="36" y="7"/>
                      </a:lnTo>
                      <a:lnTo>
                        <a:pt x="33" y="11"/>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6" name="Rectangle 57"/>
                <p:cNvSpPr>
                  <a:spLocks noChangeArrowheads="1"/>
                </p:cNvSpPr>
                <p:nvPr/>
              </p:nvSpPr>
              <p:spPr bwMode="auto">
                <a:xfrm>
                  <a:off x="7215188" y="3938588"/>
                  <a:ext cx="52388" cy="3175"/>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7" name="Freeform 58"/>
                <p:cNvSpPr>
                  <a:spLocks/>
                </p:cNvSpPr>
                <p:nvPr/>
              </p:nvSpPr>
              <p:spPr bwMode="auto">
                <a:xfrm>
                  <a:off x="7196138" y="3732213"/>
                  <a:ext cx="57150" cy="17463"/>
                </a:xfrm>
                <a:custGeom>
                  <a:avLst/>
                  <a:gdLst>
                    <a:gd name="T0" fmla="*/ 3 w 36"/>
                    <a:gd name="T1" fmla="*/ 11 h 11"/>
                    <a:gd name="T2" fmla="*/ 0 w 36"/>
                    <a:gd name="T3" fmla="*/ 7 h 11"/>
                    <a:gd name="T4" fmla="*/ 36 w 36"/>
                    <a:gd name="T5" fmla="*/ 0 h 11"/>
                    <a:gd name="T6" fmla="*/ 36 w 36"/>
                    <a:gd name="T7" fmla="*/ 4 h 11"/>
                    <a:gd name="T8" fmla="*/ 3 w 36"/>
                    <a:gd name="T9" fmla="*/ 11 h 11"/>
                  </a:gdLst>
                  <a:ahLst/>
                  <a:cxnLst>
                    <a:cxn ang="0">
                      <a:pos x="T0" y="T1"/>
                    </a:cxn>
                    <a:cxn ang="0">
                      <a:pos x="T2" y="T3"/>
                    </a:cxn>
                    <a:cxn ang="0">
                      <a:pos x="T4" y="T5"/>
                    </a:cxn>
                    <a:cxn ang="0">
                      <a:pos x="T6" y="T7"/>
                    </a:cxn>
                    <a:cxn ang="0">
                      <a:pos x="T8" y="T9"/>
                    </a:cxn>
                  </a:cxnLst>
                  <a:rect l="0" t="0" r="r" b="b"/>
                  <a:pathLst>
                    <a:path w="36" h="11">
                      <a:moveTo>
                        <a:pt x="3" y="11"/>
                      </a:moveTo>
                      <a:lnTo>
                        <a:pt x="0" y="7"/>
                      </a:lnTo>
                      <a:lnTo>
                        <a:pt x="36" y="0"/>
                      </a:lnTo>
                      <a:lnTo>
                        <a:pt x="36" y="4"/>
                      </a:lnTo>
                      <a:lnTo>
                        <a:pt x="3" y="1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8" name="Freeform 59"/>
                <p:cNvSpPr>
                  <a:spLocks/>
                </p:cNvSpPr>
                <p:nvPr/>
              </p:nvSpPr>
              <p:spPr bwMode="auto">
                <a:xfrm>
                  <a:off x="7146926" y="3535363"/>
                  <a:ext cx="53975" cy="23813"/>
                </a:xfrm>
                <a:custGeom>
                  <a:avLst/>
                  <a:gdLst>
                    <a:gd name="T0" fmla="*/ 0 w 34"/>
                    <a:gd name="T1" fmla="*/ 15 h 15"/>
                    <a:gd name="T2" fmla="*/ 0 w 34"/>
                    <a:gd name="T3" fmla="*/ 12 h 15"/>
                    <a:gd name="T4" fmla="*/ 31 w 34"/>
                    <a:gd name="T5" fmla="*/ 0 h 15"/>
                    <a:gd name="T6" fmla="*/ 34 w 34"/>
                    <a:gd name="T7" fmla="*/ 3 h 15"/>
                    <a:gd name="T8" fmla="*/ 0 w 34"/>
                    <a:gd name="T9" fmla="*/ 15 h 15"/>
                  </a:gdLst>
                  <a:ahLst/>
                  <a:cxnLst>
                    <a:cxn ang="0">
                      <a:pos x="T0" y="T1"/>
                    </a:cxn>
                    <a:cxn ang="0">
                      <a:pos x="T2" y="T3"/>
                    </a:cxn>
                    <a:cxn ang="0">
                      <a:pos x="T4" y="T5"/>
                    </a:cxn>
                    <a:cxn ang="0">
                      <a:pos x="T6" y="T7"/>
                    </a:cxn>
                    <a:cxn ang="0">
                      <a:pos x="T8" y="T9"/>
                    </a:cxn>
                  </a:cxnLst>
                  <a:rect l="0" t="0" r="r" b="b"/>
                  <a:pathLst>
                    <a:path w="34" h="15">
                      <a:moveTo>
                        <a:pt x="0" y="15"/>
                      </a:moveTo>
                      <a:lnTo>
                        <a:pt x="0" y="12"/>
                      </a:lnTo>
                      <a:lnTo>
                        <a:pt x="31" y="0"/>
                      </a:lnTo>
                      <a:lnTo>
                        <a:pt x="34" y="3"/>
                      </a:lnTo>
                      <a:lnTo>
                        <a:pt x="0" y="1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69" name="Freeform 60"/>
                <p:cNvSpPr>
                  <a:spLocks/>
                </p:cNvSpPr>
                <p:nvPr/>
              </p:nvSpPr>
              <p:spPr bwMode="auto">
                <a:xfrm>
                  <a:off x="7064376" y="3351213"/>
                  <a:ext cx="49213" cy="30163"/>
                </a:xfrm>
                <a:custGeom>
                  <a:avLst/>
                  <a:gdLst>
                    <a:gd name="T0" fmla="*/ 3 w 31"/>
                    <a:gd name="T1" fmla="*/ 19 h 19"/>
                    <a:gd name="T2" fmla="*/ 0 w 31"/>
                    <a:gd name="T3" fmla="*/ 17 h 19"/>
                    <a:gd name="T4" fmla="*/ 29 w 31"/>
                    <a:gd name="T5" fmla="*/ 0 h 19"/>
                    <a:gd name="T6" fmla="*/ 31 w 31"/>
                    <a:gd name="T7" fmla="*/ 3 h 19"/>
                    <a:gd name="T8" fmla="*/ 3 w 31"/>
                    <a:gd name="T9" fmla="*/ 19 h 19"/>
                  </a:gdLst>
                  <a:ahLst/>
                  <a:cxnLst>
                    <a:cxn ang="0">
                      <a:pos x="T0" y="T1"/>
                    </a:cxn>
                    <a:cxn ang="0">
                      <a:pos x="T2" y="T3"/>
                    </a:cxn>
                    <a:cxn ang="0">
                      <a:pos x="T4" y="T5"/>
                    </a:cxn>
                    <a:cxn ang="0">
                      <a:pos x="T6" y="T7"/>
                    </a:cxn>
                    <a:cxn ang="0">
                      <a:pos x="T8" y="T9"/>
                    </a:cxn>
                  </a:cxnLst>
                  <a:rect l="0" t="0" r="r" b="b"/>
                  <a:pathLst>
                    <a:path w="31" h="19">
                      <a:moveTo>
                        <a:pt x="3" y="19"/>
                      </a:moveTo>
                      <a:lnTo>
                        <a:pt x="0" y="17"/>
                      </a:lnTo>
                      <a:lnTo>
                        <a:pt x="29" y="0"/>
                      </a:lnTo>
                      <a:lnTo>
                        <a:pt x="31" y="3"/>
                      </a:lnTo>
                      <a:lnTo>
                        <a:pt x="3"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0" name="Freeform 61"/>
                <p:cNvSpPr>
                  <a:spLocks/>
                </p:cNvSpPr>
                <p:nvPr/>
              </p:nvSpPr>
              <p:spPr bwMode="auto">
                <a:xfrm>
                  <a:off x="6951663" y="3182938"/>
                  <a:ext cx="46038" cy="36513"/>
                </a:xfrm>
                <a:custGeom>
                  <a:avLst/>
                  <a:gdLst>
                    <a:gd name="T0" fmla="*/ 3 w 29"/>
                    <a:gd name="T1" fmla="*/ 23 h 23"/>
                    <a:gd name="T2" fmla="*/ 0 w 29"/>
                    <a:gd name="T3" fmla="*/ 21 h 23"/>
                    <a:gd name="T4" fmla="*/ 26 w 29"/>
                    <a:gd name="T5" fmla="*/ 0 h 23"/>
                    <a:gd name="T6" fmla="*/ 29 w 29"/>
                    <a:gd name="T7" fmla="*/ 2 h 23"/>
                    <a:gd name="T8" fmla="*/ 3 w 29"/>
                    <a:gd name="T9" fmla="*/ 23 h 23"/>
                  </a:gdLst>
                  <a:ahLst/>
                  <a:cxnLst>
                    <a:cxn ang="0">
                      <a:pos x="T0" y="T1"/>
                    </a:cxn>
                    <a:cxn ang="0">
                      <a:pos x="T2" y="T3"/>
                    </a:cxn>
                    <a:cxn ang="0">
                      <a:pos x="T4" y="T5"/>
                    </a:cxn>
                    <a:cxn ang="0">
                      <a:pos x="T6" y="T7"/>
                    </a:cxn>
                    <a:cxn ang="0">
                      <a:pos x="T8" y="T9"/>
                    </a:cxn>
                  </a:cxnLst>
                  <a:rect l="0" t="0" r="r" b="b"/>
                  <a:pathLst>
                    <a:path w="29" h="23">
                      <a:moveTo>
                        <a:pt x="3" y="23"/>
                      </a:moveTo>
                      <a:lnTo>
                        <a:pt x="0" y="21"/>
                      </a:lnTo>
                      <a:lnTo>
                        <a:pt x="26" y="0"/>
                      </a:lnTo>
                      <a:lnTo>
                        <a:pt x="29" y="2"/>
                      </a:lnTo>
                      <a:lnTo>
                        <a:pt x="3" y="2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1" name="Freeform 62"/>
                <p:cNvSpPr>
                  <a:spLocks/>
                </p:cNvSpPr>
                <p:nvPr/>
              </p:nvSpPr>
              <p:spPr bwMode="auto">
                <a:xfrm>
                  <a:off x="6811963" y="3035300"/>
                  <a:ext cx="42863" cy="46038"/>
                </a:xfrm>
                <a:custGeom>
                  <a:avLst/>
                  <a:gdLst>
                    <a:gd name="T0" fmla="*/ 5 w 27"/>
                    <a:gd name="T1" fmla="*/ 29 h 29"/>
                    <a:gd name="T2" fmla="*/ 0 w 27"/>
                    <a:gd name="T3" fmla="*/ 27 h 29"/>
                    <a:gd name="T4" fmla="*/ 24 w 27"/>
                    <a:gd name="T5" fmla="*/ 0 h 29"/>
                    <a:gd name="T6" fmla="*/ 27 w 27"/>
                    <a:gd name="T7" fmla="*/ 3 h 29"/>
                    <a:gd name="T8" fmla="*/ 5 w 27"/>
                    <a:gd name="T9" fmla="*/ 29 h 29"/>
                  </a:gdLst>
                  <a:ahLst/>
                  <a:cxnLst>
                    <a:cxn ang="0">
                      <a:pos x="T0" y="T1"/>
                    </a:cxn>
                    <a:cxn ang="0">
                      <a:pos x="T2" y="T3"/>
                    </a:cxn>
                    <a:cxn ang="0">
                      <a:pos x="T4" y="T5"/>
                    </a:cxn>
                    <a:cxn ang="0">
                      <a:pos x="T6" y="T7"/>
                    </a:cxn>
                    <a:cxn ang="0">
                      <a:pos x="T8" y="T9"/>
                    </a:cxn>
                  </a:cxnLst>
                  <a:rect l="0" t="0" r="r" b="b"/>
                  <a:pathLst>
                    <a:path w="27" h="29">
                      <a:moveTo>
                        <a:pt x="5" y="29"/>
                      </a:moveTo>
                      <a:lnTo>
                        <a:pt x="0" y="27"/>
                      </a:lnTo>
                      <a:lnTo>
                        <a:pt x="24" y="0"/>
                      </a:lnTo>
                      <a:lnTo>
                        <a:pt x="27" y="3"/>
                      </a:lnTo>
                      <a:lnTo>
                        <a:pt x="5" y="2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2" name="Freeform 63"/>
                <p:cNvSpPr>
                  <a:spLocks/>
                </p:cNvSpPr>
                <p:nvPr/>
              </p:nvSpPr>
              <p:spPr bwMode="auto">
                <a:xfrm>
                  <a:off x="6654801" y="2919413"/>
                  <a:ext cx="30163" cy="49213"/>
                </a:xfrm>
                <a:custGeom>
                  <a:avLst/>
                  <a:gdLst>
                    <a:gd name="T0" fmla="*/ 2 w 19"/>
                    <a:gd name="T1" fmla="*/ 31 h 31"/>
                    <a:gd name="T2" fmla="*/ 0 w 19"/>
                    <a:gd name="T3" fmla="*/ 31 h 31"/>
                    <a:gd name="T4" fmla="*/ 17 w 19"/>
                    <a:gd name="T5" fmla="*/ 0 h 31"/>
                    <a:gd name="T6" fmla="*/ 19 w 19"/>
                    <a:gd name="T7" fmla="*/ 2 h 31"/>
                    <a:gd name="T8" fmla="*/ 2 w 19"/>
                    <a:gd name="T9" fmla="*/ 31 h 31"/>
                  </a:gdLst>
                  <a:ahLst/>
                  <a:cxnLst>
                    <a:cxn ang="0">
                      <a:pos x="T0" y="T1"/>
                    </a:cxn>
                    <a:cxn ang="0">
                      <a:pos x="T2" y="T3"/>
                    </a:cxn>
                    <a:cxn ang="0">
                      <a:pos x="T4" y="T5"/>
                    </a:cxn>
                    <a:cxn ang="0">
                      <a:pos x="T6" y="T7"/>
                    </a:cxn>
                    <a:cxn ang="0">
                      <a:pos x="T8" y="T9"/>
                    </a:cxn>
                  </a:cxnLst>
                  <a:rect l="0" t="0" r="r" b="b"/>
                  <a:pathLst>
                    <a:path w="19" h="31">
                      <a:moveTo>
                        <a:pt x="2" y="31"/>
                      </a:moveTo>
                      <a:lnTo>
                        <a:pt x="0" y="31"/>
                      </a:lnTo>
                      <a:lnTo>
                        <a:pt x="17" y="0"/>
                      </a:lnTo>
                      <a:lnTo>
                        <a:pt x="19" y="2"/>
                      </a:lnTo>
                      <a:lnTo>
                        <a:pt x="2" y="3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3" name="Freeform 64"/>
                <p:cNvSpPr>
                  <a:spLocks/>
                </p:cNvSpPr>
                <p:nvPr/>
              </p:nvSpPr>
              <p:spPr bwMode="auto">
                <a:xfrm>
                  <a:off x="6478588" y="2833688"/>
                  <a:ext cx="22225" cy="52388"/>
                </a:xfrm>
                <a:custGeom>
                  <a:avLst/>
                  <a:gdLst>
                    <a:gd name="T0" fmla="*/ 2 w 14"/>
                    <a:gd name="T1" fmla="*/ 33 h 33"/>
                    <a:gd name="T2" fmla="*/ 0 w 14"/>
                    <a:gd name="T3" fmla="*/ 33 h 33"/>
                    <a:gd name="T4" fmla="*/ 9 w 14"/>
                    <a:gd name="T5" fmla="*/ 0 h 33"/>
                    <a:gd name="T6" fmla="*/ 14 w 14"/>
                    <a:gd name="T7" fmla="*/ 2 h 33"/>
                    <a:gd name="T8" fmla="*/ 2 w 14"/>
                    <a:gd name="T9" fmla="*/ 33 h 33"/>
                  </a:gdLst>
                  <a:ahLst/>
                  <a:cxnLst>
                    <a:cxn ang="0">
                      <a:pos x="T0" y="T1"/>
                    </a:cxn>
                    <a:cxn ang="0">
                      <a:pos x="T2" y="T3"/>
                    </a:cxn>
                    <a:cxn ang="0">
                      <a:pos x="T4" y="T5"/>
                    </a:cxn>
                    <a:cxn ang="0">
                      <a:pos x="T6" y="T7"/>
                    </a:cxn>
                    <a:cxn ang="0">
                      <a:pos x="T8" y="T9"/>
                    </a:cxn>
                  </a:cxnLst>
                  <a:rect l="0" t="0" r="r" b="b"/>
                  <a:pathLst>
                    <a:path w="14" h="33">
                      <a:moveTo>
                        <a:pt x="2" y="33"/>
                      </a:moveTo>
                      <a:lnTo>
                        <a:pt x="0" y="33"/>
                      </a:lnTo>
                      <a:lnTo>
                        <a:pt x="9" y="0"/>
                      </a:lnTo>
                      <a:lnTo>
                        <a:pt x="14" y="2"/>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4" name="Freeform 65"/>
                <p:cNvSpPr>
                  <a:spLocks/>
                </p:cNvSpPr>
                <p:nvPr/>
              </p:nvSpPr>
              <p:spPr bwMode="auto">
                <a:xfrm>
                  <a:off x="6286501" y="2779713"/>
                  <a:ext cx="14288" cy="57150"/>
                </a:xfrm>
                <a:custGeom>
                  <a:avLst/>
                  <a:gdLst>
                    <a:gd name="T0" fmla="*/ 5 w 9"/>
                    <a:gd name="T1" fmla="*/ 36 h 36"/>
                    <a:gd name="T2" fmla="*/ 0 w 9"/>
                    <a:gd name="T3" fmla="*/ 34 h 36"/>
                    <a:gd name="T4" fmla="*/ 7 w 9"/>
                    <a:gd name="T5" fmla="*/ 0 h 36"/>
                    <a:gd name="T6" fmla="*/ 9 w 9"/>
                    <a:gd name="T7" fmla="*/ 0 h 36"/>
                    <a:gd name="T8" fmla="*/ 5 w 9"/>
                    <a:gd name="T9" fmla="*/ 36 h 36"/>
                  </a:gdLst>
                  <a:ahLst/>
                  <a:cxnLst>
                    <a:cxn ang="0">
                      <a:pos x="T0" y="T1"/>
                    </a:cxn>
                    <a:cxn ang="0">
                      <a:pos x="T2" y="T3"/>
                    </a:cxn>
                    <a:cxn ang="0">
                      <a:pos x="T4" y="T5"/>
                    </a:cxn>
                    <a:cxn ang="0">
                      <a:pos x="T6" y="T7"/>
                    </a:cxn>
                    <a:cxn ang="0">
                      <a:pos x="T8" y="T9"/>
                    </a:cxn>
                  </a:cxnLst>
                  <a:rect l="0" t="0" r="r" b="b"/>
                  <a:pathLst>
                    <a:path w="9" h="36">
                      <a:moveTo>
                        <a:pt x="5" y="36"/>
                      </a:moveTo>
                      <a:lnTo>
                        <a:pt x="0" y="34"/>
                      </a:lnTo>
                      <a:lnTo>
                        <a:pt x="7" y="0"/>
                      </a:lnTo>
                      <a:lnTo>
                        <a:pt x="9" y="0"/>
                      </a:lnTo>
                      <a:lnTo>
                        <a:pt x="5" y="36"/>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5" name="Freeform 66"/>
                <p:cNvSpPr>
                  <a:spLocks/>
                </p:cNvSpPr>
                <p:nvPr/>
              </p:nvSpPr>
              <p:spPr bwMode="auto">
                <a:xfrm>
                  <a:off x="5495926" y="2905125"/>
                  <a:ext cx="52388" cy="77788"/>
                </a:xfrm>
                <a:custGeom>
                  <a:avLst/>
                  <a:gdLst>
                    <a:gd name="T0" fmla="*/ 33 w 33"/>
                    <a:gd name="T1" fmla="*/ 47 h 49"/>
                    <a:gd name="T2" fmla="*/ 29 w 33"/>
                    <a:gd name="T3" fmla="*/ 49 h 49"/>
                    <a:gd name="T4" fmla="*/ 0 w 33"/>
                    <a:gd name="T5" fmla="*/ 2 h 49"/>
                    <a:gd name="T6" fmla="*/ 5 w 33"/>
                    <a:gd name="T7" fmla="*/ 0 h 49"/>
                    <a:gd name="T8" fmla="*/ 33 w 33"/>
                    <a:gd name="T9" fmla="*/ 47 h 49"/>
                  </a:gdLst>
                  <a:ahLst/>
                  <a:cxnLst>
                    <a:cxn ang="0">
                      <a:pos x="T0" y="T1"/>
                    </a:cxn>
                    <a:cxn ang="0">
                      <a:pos x="T2" y="T3"/>
                    </a:cxn>
                    <a:cxn ang="0">
                      <a:pos x="T4" y="T5"/>
                    </a:cxn>
                    <a:cxn ang="0">
                      <a:pos x="T6" y="T7"/>
                    </a:cxn>
                    <a:cxn ang="0">
                      <a:pos x="T8" y="T9"/>
                    </a:cxn>
                  </a:cxnLst>
                  <a:rect l="0" t="0" r="r" b="b"/>
                  <a:pathLst>
                    <a:path w="33" h="49">
                      <a:moveTo>
                        <a:pt x="33" y="47"/>
                      </a:moveTo>
                      <a:lnTo>
                        <a:pt x="29" y="49"/>
                      </a:lnTo>
                      <a:lnTo>
                        <a:pt x="0" y="2"/>
                      </a:lnTo>
                      <a:lnTo>
                        <a:pt x="5" y="0"/>
                      </a:lnTo>
                      <a:lnTo>
                        <a:pt x="33" y="4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6" name="Freeform 67"/>
                <p:cNvSpPr>
                  <a:spLocks/>
                </p:cNvSpPr>
                <p:nvPr/>
              </p:nvSpPr>
              <p:spPr bwMode="auto">
                <a:xfrm>
                  <a:off x="5059363" y="3336925"/>
                  <a:ext cx="82550" cy="52388"/>
                </a:xfrm>
                <a:custGeom>
                  <a:avLst/>
                  <a:gdLst>
                    <a:gd name="T0" fmla="*/ 52 w 52"/>
                    <a:gd name="T1" fmla="*/ 28 h 33"/>
                    <a:gd name="T2" fmla="*/ 50 w 52"/>
                    <a:gd name="T3" fmla="*/ 33 h 33"/>
                    <a:gd name="T4" fmla="*/ 0 w 52"/>
                    <a:gd name="T5" fmla="*/ 7 h 33"/>
                    <a:gd name="T6" fmla="*/ 5 w 52"/>
                    <a:gd name="T7" fmla="*/ 0 h 33"/>
                    <a:gd name="T8" fmla="*/ 52 w 52"/>
                    <a:gd name="T9" fmla="*/ 28 h 33"/>
                  </a:gdLst>
                  <a:ahLst/>
                  <a:cxnLst>
                    <a:cxn ang="0">
                      <a:pos x="T0" y="T1"/>
                    </a:cxn>
                    <a:cxn ang="0">
                      <a:pos x="T2" y="T3"/>
                    </a:cxn>
                    <a:cxn ang="0">
                      <a:pos x="T4" y="T5"/>
                    </a:cxn>
                    <a:cxn ang="0">
                      <a:pos x="T6" y="T7"/>
                    </a:cxn>
                    <a:cxn ang="0">
                      <a:pos x="T8" y="T9"/>
                    </a:cxn>
                  </a:cxnLst>
                  <a:rect l="0" t="0" r="r" b="b"/>
                  <a:pathLst>
                    <a:path w="52" h="33">
                      <a:moveTo>
                        <a:pt x="52" y="28"/>
                      </a:moveTo>
                      <a:lnTo>
                        <a:pt x="50" y="33"/>
                      </a:lnTo>
                      <a:lnTo>
                        <a:pt x="0" y="7"/>
                      </a:lnTo>
                      <a:lnTo>
                        <a:pt x="5" y="0"/>
                      </a:lnTo>
                      <a:lnTo>
                        <a:pt x="52"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7" name="Rectangle 68"/>
                <p:cNvSpPr>
                  <a:spLocks noChangeArrowheads="1"/>
                </p:cNvSpPr>
                <p:nvPr/>
              </p:nvSpPr>
              <p:spPr bwMode="auto">
                <a:xfrm>
                  <a:off x="4902201" y="3933825"/>
                  <a:ext cx="90488"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8" name="Freeform 69"/>
                <p:cNvSpPr>
                  <a:spLocks/>
                </p:cNvSpPr>
                <p:nvPr/>
              </p:nvSpPr>
              <p:spPr bwMode="auto">
                <a:xfrm>
                  <a:off x="5059363" y="4487863"/>
                  <a:ext cx="82550" cy="52388"/>
                </a:xfrm>
                <a:custGeom>
                  <a:avLst/>
                  <a:gdLst>
                    <a:gd name="T0" fmla="*/ 50 w 52"/>
                    <a:gd name="T1" fmla="*/ 0 h 33"/>
                    <a:gd name="T2" fmla="*/ 52 w 52"/>
                    <a:gd name="T3" fmla="*/ 4 h 33"/>
                    <a:gd name="T4" fmla="*/ 5 w 52"/>
                    <a:gd name="T5" fmla="*/ 33 h 33"/>
                    <a:gd name="T6" fmla="*/ 0 w 52"/>
                    <a:gd name="T7" fmla="*/ 26 h 33"/>
                    <a:gd name="T8" fmla="*/ 50 w 52"/>
                    <a:gd name="T9" fmla="*/ 0 h 33"/>
                  </a:gdLst>
                  <a:ahLst/>
                  <a:cxnLst>
                    <a:cxn ang="0">
                      <a:pos x="T0" y="T1"/>
                    </a:cxn>
                    <a:cxn ang="0">
                      <a:pos x="T2" y="T3"/>
                    </a:cxn>
                    <a:cxn ang="0">
                      <a:pos x="T4" y="T5"/>
                    </a:cxn>
                    <a:cxn ang="0">
                      <a:pos x="T6" y="T7"/>
                    </a:cxn>
                    <a:cxn ang="0">
                      <a:pos x="T8" y="T9"/>
                    </a:cxn>
                  </a:cxnLst>
                  <a:rect l="0" t="0" r="r" b="b"/>
                  <a:pathLst>
                    <a:path w="52" h="33">
                      <a:moveTo>
                        <a:pt x="50" y="0"/>
                      </a:moveTo>
                      <a:lnTo>
                        <a:pt x="52" y="4"/>
                      </a:lnTo>
                      <a:lnTo>
                        <a:pt x="5" y="33"/>
                      </a:lnTo>
                      <a:lnTo>
                        <a:pt x="0" y="26"/>
                      </a:lnTo>
                      <a:lnTo>
                        <a:pt x="5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79" name="Freeform 70"/>
                <p:cNvSpPr>
                  <a:spLocks/>
                </p:cNvSpPr>
                <p:nvPr/>
              </p:nvSpPr>
              <p:spPr bwMode="auto">
                <a:xfrm>
                  <a:off x="5495926" y="4889500"/>
                  <a:ext cx="52388" cy="82550"/>
                </a:xfrm>
                <a:custGeom>
                  <a:avLst/>
                  <a:gdLst>
                    <a:gd name="T0" fmla="*/ 29 w 33"/>
                    <a:gd name="T1" fmla="*/ 0 h 52"/>
                    <a:gd name="T2" fmla="*/ 33 w 33"/>
                    <a:gd name="T3" fmla="*/ 5 h 52"/>
                    <a:gd name="T4" fmla="*/ 5 w 33"/>
                    <a:gd name="T5" fmla="*/ 52 h 52"/>
                    <a:gd name="T6" fmla="*/ 0 w 33"/>
                    <a:gd name="T7" fmla="*/ 50 h 52"/>
                    <a:gd name="T8" fmla="*/ 29 w 33"/>
                    <a:gd name="T9" fmla="*/ 0 h 52"/>
                  </a:gdLst>
                  <a:ahLst/>
                  <a:cxnLst>
                    <a:cxn ang="0">
                      <a:pos x="T0" y="T1"/>
                    </a:cxn>
                    <a:cxn ang="0">
                      <a:pos x="T2" y="T3"/>
                    </a:cxn>
                    <a:cxn ang="0">
                      <a:pos x="T4" y="T5"/>
                    </a:cxn>
                    <a:cxn ang="0">
                      <a:pos x="T6" y="T7"/>
                    </a:cxn>
                    <a:cxn ang="0">
                      <a:pos x="T8" y="T9"/>
                    </a:cxn>
                  </a:cxnLst>
                  <a:rect l="0" t="0" r="r" b="b"/>
                  <a:pathLst>
                    <a:path w="33" h="52">
                      <a:moveTo>
                        <a:pt x="29" y="0"/>
                      </a:moveTo>
                      <a:lnTo>
                        <a:pt x="33" y="5"/>
                      </a:lnTo>
                      <a:lnTo>
                        <a:pt x="5" y="52"/>
                      </a:lnTo>
                      <a:lnTo>
                        <a:pt x="0" y="50"/>
                      </a:lnTo>
                      <a:lnTo>
                        <a:pt x="29"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0" name="Rectangle 71"/>
                <p:cNvSpPr>
                  <a:spLocks noChangeArrowheads="1"/>
                </p:cNvSpPr>
                <p:nvPr/>
              </p:nvSpPr>
              <p:spPr bwMode="auto">
                <a:xfrm>
                  <a:off x="6091238" y="5040313"/>
                  <a:ext cx="11113" cy="904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1" name="Freeform 72"/>
                <p:cNvSpPr>
                  <a:spLocks/>
                </p:cNvSpPr>
                <p:nvPr/>
              </p:nvSpPr>
              <p:spPr bwMode="auto">
                <a:xfrm>
                  <a:off x="6643688" y="4889500"/>
                  <a:ext cx="52388" cy="82550"/>
                </a:xfrm>
                <a:custGeom>
                  <a:avLst/>
                  <a:gdLst>
                    <a:gd name="T0" fmla="*/ 0 w 33"/>
                    <a:gd name="T1" fmla="*/ 5 h 52"/>
                    <a:gd name="T2" fmla="*/ 5 w 33"/>
                    <a:gd name="T3" fmla="*/ 0 h 52"/>
                    <a:gd name="T4" fmla="*/ 33 w 33"/>
                    <a:gd name="T5" fmla="*/ 50 h 52"/>
                    <a:gd name="T6" fmla="*/ 28 w 33"/>
                    <a:gd name="T7" fmla="*/ 52 h 52"/>
                    <a:gd name="T8" fmla="*/ 0 w 33"/>
                    <a:gd name="T9" fmla="*/ 5 h 52"/>
                  </a:gdLst>
                  <a:ahLst/>
                  <a:cxnLst>
                    <a:cxn ang="0">
                      <a:pos x="T0" y="T1"/>
                    </a:cxn>
                    <a:cxn ang="0">
                      <a:pos x="T2" y="T3"/>
                    </a:cxn>
                    <a:cxn ang="0">
                      <a:pos x="T4" y="T5"/>
                    </a:cxn>
                    <a:cxn ang="0">
                      <a:pos x="T6" y="T7"/>
                    </a:cxn>
                    <a:cxn ang="0">
                      <a:pos x="T8" y="T9"/>
                    </a:cxn>
                  </a:cxnLst>
                  <a:rect l="0" t="0" r="r" b="b"/>
                  <a:pathLst>
                    <a:path w="33" h="52">
                      <a:moveTo>
                        <a:pt x="0" y="5"/>
                      </a:moveTo>
                      <a:lnTo>
                        <a:pt x="5" y="0"/>
                      </a:lnTo>
                      <a:lnTo>
                        <a:pt x="33" y="50"/>
                      </a:lnTo>
                      <a:lnTo>
                        <a:pt x="28" y="52"/>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2" name="Freeform 73"/>
                <p:cNvSpPr>
                  <a:spLocks/>
                </p:cNvSpPr>
                <p:nvPr/>
              </p:nvSpPr>
              <p:spPr bwMode="auto">
                <a:xfrm>
                  <a:off x="7050088" y="4487863"/>
                  <a:ext cx="82550" cy="52388"/>
                </a:xfrm>
                <a:custGeom>
                  <a:avLst/>
                  <a:gdLst>
                    <a:gd name="T0" fmla="*/ 0 w 52"/>
                    <a:gd name="T1" fmla="*/ 4 h 33"/>
                    <a:gd name="T2" fmla="*/ 2 w 52"/>
                    <a:gd name="T3" fmla="*/ 0 h 33"/>
                    <a:gd name="T4" fmla="*/ 52 w 52"/>
                    <a:gd name="T5" fmla="*/ 26 h 33"/>
                    <a:gd name="T6" fmla="*/ 47 w 52"/>
                    <a:gd name="T7" fmla="*/ 33 h 33"/>
                    <a:gd name="T8" fmla="*/ 0 w 52"/>
                    <a:gd name="T9" fmla="*/ 4 h 33"/>
                  </a:gdLst>
                  <a:ahLst/>
                  <a:cxnLst>
                    <a:cxn ang="0">
                      <a:pos x="T0" y="T1"/>
                    </a:cxn>
                    <a:cxn ang="0">
                      <a:pos x="T2" y="T3"/>
                    </a:cxn>
                    <a:cxn ang="0">
                      <a:pos x="T4" y="T5"/>
                    </a:cxn>
                    <a:cxn ang="0">
                      <a:pos x="T6" y="T7"/>
                    </a:cxn>
                    <a:cxn ang="0">
                      <a:pos x="T8" y="T9"/>
                    </a:cxn>
                  </a:cxnLst>
                  <a:rect l="0" t="0" r="r" b="b"/>
                  <a:pathLst>
                    <a:path w="52" h="33">
                      <a:moveTo>
                        <a:pt x="0" y="4"/>
                      </a:moveTo>
                      <a:lnTo>
                        <a:pt x="2" y="0"/>
                      </a:lnTo>
                      <a:lnTo>
                        <a:pt x="52" y="26"/>
                      </a:lnTo>
                      <a:lnTo>
                        <a:pt x="47" y="33"/>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3" name="Rectangle 74"/>
                <p:cNvSpPr>
                  <a:spLocks noChangeArrowheads="1"/>
                </p:cNvSpPr>
                <p:nvPr/>
              </p:nvSpPr>
              <p:spPr bwMode="auto">
                <a:xfrm>
                  <a:off x="7200901" y="3933825"/>
                  <a:ext cx="85725"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4" name="Freeform 75"/>
                <p:cNvSpPr>
                  <a:spLocks/>
                </p:cNvSpPr>
                <p:nvPr/>
              </p:nvSpPr>
              <p:spPr bwMode="auto">
                <a:xfrm>
                  <a:off x="7050088" y="3336925"/>
                  <a:ext cx="82550" cy="52388"/>
                </a:xfrm>
                <a:custGeom>
                  <a:avLst/>
                  <a:gdLst>
                    <a:gd name="T0" fmla="*/ 2 w 52"/>
                    <a:gd name="T1" fmla="*/ 33 h 33"/>
                    <a:gd name="T2" fmla="*/ 0 w 52"/>
                    <a:gd name="T3" fmla="*/ 28 h 33"/>
                    <a:gd name="T4" fmla="*/ 47 w 52"/>
                    <a:gd name="T5" fmla="*/ 0 h 33"/>
                    <a:gd name="T6" fmla="*/ 52 w 52"/>
                    <a:gd name="T7" fmla="*/ 7 h 33"/>
                    <a:gd name="T8" fmla="*/ 2 w 52"/>
                    <a:gd name="T9" fmla="*/ 33 h 33"/>
                  </a:gdLst>
                  <a:ahLst/>
                  <a:cxnLst>
                    <a:cxn ang="0">
                      <a:pos x="T0" y="T1"/>
                    </a:cxn>
                    <a:cxn ang="0">
                      <a:pos x="T2" y="T3"/>
                    </a:cxn>
                    <a:cxn ang="0">
                      <a:pos x="T4" y="T5"/>
                    </a:cxn>
                    <a:cxn ang="0">
                      <a:pos x="T6" y="T7"/>
                    </a:cxn>
                    <a:cxn ang="0">
                      <a:pos x="T8" y="T9"/>
                    </a:cxn>
                  </a:cxnLst>
                  <a:rect l="0" t="0" r="r" b="b"/>
                  <a:pathLst>
                    <a:path w="52" h="33">
                      <a:moveTo>
                        <a:pt x="2" y="33"/>
                      </a:moveTo>
                      <a:lnTo>
                        <a:pt x="0" y="28"/>
                      </a:lnTo>
                      <a:lnTo>
                        <a:pt x="47" y="0"/>
                      </a:lnTo>
                      <a:lnTo>
                        <a:pt x="52" y="7"/>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85" name="Freeform 76"/>
                <p:cNvSpPr>
                  <a:spLocks/>
                </p:cNvSpPr>
                <p:nvPr/>
              </p:nvSpPr>
              <p:spPr bwMode="auto">
                <a:xfrm>
                  <a:off x="6643688" y="2905125"/>
                  <a:ext cx="52388" cy="77788"/>
                </a:xfrm>
                <a:custGeom>
                  <a:avLst/>
                  <a:gdLst>
                    <a:gd name="T0" fmla="*/ 5 w 33"/>
                    <a:gd name="T1" fmla="*/ 49 h 49"/>
                    <a:gd name="T2" fmla="*/ 0 w 33"/>
                    <a:gd name="T3" fmla="*/ 47 h 49"/>
                    <a:gd name="T4" fmla="*/ 28 w 33"/>
                    <a:gd name="T5" fmla="*/ 0 h 49"/>
                    <a:gd name="T6" fmla="*/ 33 w 33"/>
                    <a:gd name="T7" fmla="*/ 2 h 49"/>
                    <a:gd name="T8" fmla="*/ 5 w 33"/>
                    <a:gd name="T9" fmla="*/ 49 h 49"/>
                  </a:gdLst>
                  <a:ahLst/>
                  <a:cxnLst>
                    <a:cxn ang="0">
                      <a:pos x="T0" y="T1"/>
                    </a:cxn>
                    <a:cxn ang="0">
                      <a:pos x="T2" y="T3"/>
                    </a:cxn>
                    <a:cxn ang="0">
                      <a:pos x="T4" y="T5"/>
                    </a:cxn>
                    <a:cxn ang="0">
                      <a:pos x="T6" y="T7"/>
                    </a:cxn>
                    <a:cxn ang="0">
                      <a:pos x="T8" y="T9"/>
                    </a:cxn>
                  </a:cxnLst>
                  <a:rect l="0" t="0" r="r" b="b"/>
                  <a:pathLst>
                    <a:path w="33" h="49">
                      <a:moveTo>
                        <a:pt x="5" y="49"/>
                      </a:moveTo>
                      <a:lnTo>
                        <a:pt x="0" y="47"/>
                      </a:lnTo>
                      <a:lnTo>
                        <a:pt x="28" y="0"/>
                      </a:lnTo>
                      <a:lnTo>
                        <a:pt x="33" y="2"/>
                      </a:lnTo>
                      <a:lnTo>
                        <a:pt x="5" y="4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sp>
            <p:nvSpPr>
              <p:cNvPr id="29" name="Rectangle 77"/>
              <p:cNvSpPr>
                <a:spLocks noChangeArrowheads="1"/>
              </p:cNvSpPr>
              <p:nvPr/>
            </p:nvSpPr>
            <p:spPr bwMode="auto">
              <a:xfrm>
                <a:off x="2799621" y="1965154"/>
                <a:ext cx="11114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200" b="1" dirty="0">
                    <a:solidFill>
                      <a:srgbClr val="FFFFFF"/>
                    </a:solidFill>
                    <a:latin typeface="Open Sans Extrabold" panose="020B0906030804020204" pitchFamily="34" charset="0"/>
                  </a:rPr>
                  <a:t>N</a:t>
                </a:r>
                <a:endParaRPr lang="en-US" sz="1200" dirty="0"/>
              </a:p>
            </p:txBody>
          </p:sp>
          <p:sp>
            <p:nvSpPr>
              <p:cNvPr id="30" name="Rectangle 79"/>
              <p:cNvSpPr>
                <a:spLocks noChangeArrowheads="1"/>
              </p:cNvSpPr>
              <p:nvPr/>
            </p:nvSpPr>
            <p:spPr bwMode="auto">
              <a:xfrm>
                <a:off x="4857091" y="3968136"/>
                <a:ext cx="8121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200" b="1" dirty="0">
                    <a:solidFill>
                      <a:srgbClr val="FFFFFF"/>
                    </a:solidFill>
                    <a:latin typeface="Open Sans Extrabold" panose="020B0906030804020204" pitchFamily="34" charset="0"/>
                  </a:rPr>
                  <a:t>E</a:t>
                </a:r>
                <a:endParaRPr lang="en-US" sz="1200" dirty="0"/>
              </a:p>
            </p:txBody>
          </p:sp>
          <p:sp>
            <p:nvSpPr>
              <p:cNvPr id="31" name="Rectangle 80"/>
              <p:cNvSpPr>
                <a:spLocks noChangeArrowheads="1"/>
              </p:cNvSpPr>
              <p:nvPr/>
            </p:nvSpPr>
            <p:spPr bwMode="auto">
              <a:xfrm>
                <a:off x="2820117" y="6047719"/>
                <a:ext cx="7908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200" b="1" dirty="0">
                    <a:solidFill>
                      <a:srgbClr val="FFFFFF"/>
                    </a:solidFill>
                    <a:latin typeface="Open Sans Extrabold" panose="020B0906030804020204" pitchFamily="34" charset="0"/>
                  </a:rPr>
                  <a:t>S</a:t>
                </a:r>
                <a:endParaRPr lang="en-US" sz="1200" dirty="0"/>
              </a:p>
            </p:txBody>
          </p:sp>
          <p:sp>
            <p:nvSpPr>
              <p:cNvPr id="35" name="Rectangle 78"/>
              <p:cNvSpPr>
                <a:spLocks noChangeArrowheads="1"/>
              </p:cNvSpPr>
              <p:nvPr/>
            </p:nvSpPr>
            <p:spPr bwMode="auto">
              <a:xfrm>
                <a:off x="750718" y="3968136"/>
                <a:ext cx="13465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200" b="1" dirty="0">
                    <a:solidFill>
                      <a:srgbClr val="FFFFFF"/>
                    </a:solidFill>
                    <a:latin typeface="Open Sans Extrabold" panose="020B0906030804020204" pitchFamily="34" charset="0"/>
                  </a:rPr>
                  <a:t>W</a:t>
                </a:r>
                <a:endParaRPr lang="en-US" sz="1200" dirty="0"/>
              </a:p>
            </p:txBody>
          </p:sp>
        </p:grpSp>
        <p:sp>
          <p:nvSpPr>
            <p:cNvPr id="95" name="Rectangle 94"/>
            <p:cNvSpPr/>
            <p:nvPr/>
          </p:nvSpPr>
          <p:spPr>
            <a:xfrm>
              <a:off x="304800" y="1567543"/>
              <a:ext cx="5094513" cy="5105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sp>
        <p:nvSpPr>
          <p:cNvPr id="92" name="TextBox 91"/>
          <p:cNvSpPr txBox="1"/>
          <p:nvPr/>
        </p:nvSpPr>
        <p:spPr>
          <a:xfrm>
            <a:off x="3945085" y="3159048"/>
            <a:ext cx="3948480" cy="979569"/>
          </a:xfrm>
          <a:prstGeom prst="rect">
            <a:avLst/>
          </a:prstGeom>
          <a:noFill/>
        </p:spPr>
        <p:txBody>
          <a:bodyPr wrap="square" lIns="68579" tIns="34289" rIns="68579" bIns="34289" rtlCol="0">
            <a:noAutofit/>
          </a:bodyPr>
          <a:lstStyle/>
          <a:p>
            <a:pPr algn="ctr"/>
            <a:r>
              <a:rPr lang="en-US" sz="1600" dirty="0">
                <a:solidFill>
                  <a:schemeClr val="accent5">
                    <a:lumMod val="75000"/>
                  </a:schemeClr>
                </a:solidFill>
              </a:rPr>
              <a:t>Presented by Fred Stormer </a:t>
            </a:r>
          </a:p>
          <a:p>
            <a:pPr algn="ctr"/>
            <a:r>
              <a:rPr lang="en-US" sz="1600" dirty="0">
                <a:solidFill>
                  <a:schemeClr val="accent5">
                    <a:lumMod val="75000"/>
                  </a:schemeClr>
                </a:solidFill>
              </a:rPr>
              <a:t>and Jarod Russell</a:t>
            </a:r>
          </a:p>
          <a:p>
            <a:pPr algn="ctr"/>
            <a:r>
              <a:rPr lang="en-US" sz="1600" dirty="0">
                <a:solidFill>
                  <a:schemeClr val="accent5">
                    <a:lumMod val="75000"/>
                  </a:schemeClr>
                </a:solidFill>
              </a:rPr>
              <a:t>2025 WTAMU Board Workshop</a:t>
            </a:r>
          </a:p>
          <a:p>
            <a:pPr algn="ctr"/>
            <a:r>
              <a:rPr lang="en-US" sz="1600" dirty="0">
                <a:solidFill>
                  <a:schemeClr val="accent5">
                    <a:lumMod val="75000"/>
                  </a:schemeClr>
                </a:solidFill>
              </a:rPr>
              <a:t>May 21, 2025</a:t>
            </a:r>
          </a:p>
        </p:txBody>
      </p:sp>
      <p:grpSp>
        <p:nvGrpSpPr>
          <p:cNvPr id="99" name="Group 98"/>
          <p:cNvGrpSpPr/>
          <p:nvPr/>
        </p:nvGrpSpPr>
        <p:grpSpPr>
          <a:xfrm>
            <a:off x="-265782" y="677537"/>
            <a:ext cx="4810340" cy="4820620"/>
            <a:chOff x="4572001" y="1434663"/>
            <a:chExt cx="3056659" cy="3063192"/>
          </a:xfrm>
        </p:grpSpPr>
        <p:sp>
          <p:nvSpPr>
            <p:cNvPr id="100" name="Rectangle 99"/>
            <p:cNvSpPr/>
            <p:nvPr/>
          </p:nvSpPr>
          <p:spPr>
            <a:xfrm>
              <a:off x="4572001" y="1434663"/>
              <a:ext cx="3056659" cy="30631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p:cNvGrpSpPr/>
            <p:nvPr/>
          </p:nvGrpSpPr>
          <p:grpSpPr>
            <a:xfrm rot="20421727">
              <a:off x="5836939" y="2210120"/>
              <a:ext cx="535907" cy="1509918"/>
              <a:chOff x="2413063" y="2859991"/>
              <a:chExt cx="893192" cy="2516570"/>
            </a:xfrm>
          </p:grpSpPr>
          <p:sp>
            <p:nvSpPr>
              <p:cNvPr id="102" name="Freeform 82"/>
              <p:cNvSpPr>
                <a:spLocks/>
              </p:cNvSpPr>
              <p:nvPr/>
            </p:nvSpPr>
            <p:spPr bwMode="auto">
              <a:xfrm>
                <a:off x="2772572" y="2859991"/>
                <a:ext cx="533683" cy="1290663"/>
              </a:xfrm>
              <a:custGeom>
                <a:avLst/>
                <a:gdLst>
                  <a:gd name="T0" fmla="*/ 38 w 239"/>
                  <a:gd name="T1" fmla="*/ 564 h 578"/>
                  <a:gd name="T2" fmla="*/ 76 w 239"/>
                  <a:gd name="T3" fmla="*/ 578 h 578"/>
                  <a:gd name="T4" fmla="*/ 159 w 239"/>
                  <a:gd name="T5" fmla="*/ 289 h 578"/>
                  <a:gd name="T6" fmla="*/ 239 w 239"/>
                  <a:gd name="T7" fmla="*/ 0 h 578"/>
                  <a:gd name="T8" fmla="*/ 121 w 239"/>
                  <a:gd name="T9" fmla="*/ 275 h 578"/>
                  <a:gd name="T10" fmla="*/ 0 w 239"/>
                  <a:gd name="T11" fmla="*/ 550 h 578"/>
                  <a:gd name="T12" fmla="*/ 38 w 239"/>
                  <a:gd name="T13" fmla="*/ 564 h 578"/>
                </a:gdLst>
                <a:ahLst/>
                <a:cxnLst>
                  <a:cxn ang="0">
                    <a:pos x="T0" y="T1"/>
                  </a:cxn>
                  <a:cxn ang="0">
                    <a:pos x="T2" y="T3"/>
                  </a:cxn>
                  <a:cxn ang="0">
                    <a:pos x="T4" y="T5"/>
                  </a:cxn>
                  <a:cxn ang="0">
                    <a:pos x="T6" y="T7"/>
                  </a:cxn>
                  <a:cxn ang="0">
                    <a:pos x="T8" y="T9"/>
                  </a:cxn>
                  <a:cxn ang="0">
                    <a:pos x="T10" y="T11"/>
                  </a:cxn>
                  <a:cxn ang="0">
                    <a:pos x="T12" y="T13"/>
                  </a:cxn>
                </a:cxnLst>
                <a:rect l="0" t="0" r="r" b="b"/>
                <a:pathLst>
                  <a:path w="239" h="578">
                    <a:moveTo>
                      <a:pt x="38" y="564"/>
                    </a:moveTo>
                    <a:lnTo>
                      <a:pt x="76" y="578"/>
                    </a:lnTo>
                    <a:lnTo>
                      <a:pt x="159" y="289"/>
                    </a:lnTo>
                    <a:lnTo>
                      <a:pt x="239" y="0"/>
                    </a:lnTo>
                    <a:lnTo>
                      <a:pt x="121" y="275"/>
                    </a:lnTo>
                    <a:lnTo>
                      <a:pt x="0" y="550"/>
                    </a:lnTo>
                    <a:lnTo>
                      <a:pt x="38" y="564"/>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05" name="Group 104"/>
              <p:cNvGrpSpPr/>
              <p:nvPr/>
            </p:nvGrpSpPr>
            <p:grpSpPr>
              <a:xfrm>
                <a:off x="2413063" y="3992111"/>
                <a:ext cx="571643" cy="1384450"/>
                <a:chOff x="5778501" y="3848100"/>
                <a:chExt cx="406400" cy="984251"/>
              </a:xfrm>
              <a:solidFill>
                <a:schemeClr val="accent1"/>
              </a:solidFill>
            </p:grpSpPr>
            <p:sp>
              <p:nvSpPr>
                <p:cNvPr id="107" name="Freeform 83"/>
                <p:cNvSpPr>
                  <a:spLocks/>
                </p:cNvSpPr>
                <p:nvPr/>
              </p:nvSpPr>
              <p:spPr bwMode="auto">
                <a:xfrm>
                  <a:off x="5778501" y="3916363"/>
                  <a:ext cx="379413" cy="915988"/>
                </a:xfrm>
                <a:custGeom>
                  <a:avLst/>
                  <a:gdLst>
                    <a:gd name="T0" fmla="*/ 199 w 239"/>
                    <a:gd name="T1" fmla="*/ 14 h 577"/>
                    <a:gd name="T2" fmla="*/ 239 w 239"/>
                    <a:gd name="T3" fmla="*/ 26 h 577"/>
                    <a:gd name="T4" fmla="*/ 118 w 239"/>
                    <a:gd name="T5" fmla="*/ 303 h 577"/>
                    <a:gd name="T6" fmla="*/ 0 w 239"/>
                    <a:gd name="T7" fmla="*/ 577 h 577"/>
                    <a:gd name="T8" fmla="*/ 80 w 239"/>
                    <a:gd name="T9" fmla="*/ 289 h 577"/>
                    <a:gd name="T10" fmla="*/ 161 w 239"/>
                    <a:gd name="T11" fmla="*/ 0 h 577"/>
                    <a:gd name="T12" fmla="*/ 199 w 239"/>
                    <a:gd name="T13" fmla="*/ 14 h 577"/>
                  </a:gdLst>
                  <a:ahLst/>
                  <a:cxnLst>
                    <a:cxn ang="0">
                      <a:pos x="T0" y="T1"/>
                    </a:cxn>
                    <a:cxn ang="0">
                      <a:pos x="T2" y="T3"/>
                    </a:cxn>
                    <a:cxn ang="0">
                      <a:pos x="T4" y="T5"/>
                    </a:cxn>
                    <a:cxn ang="0">
                      <a:pos x="T6" y="T7"/>
                    </a:cxn>
                    <a:cxn ang="0">
                      <a:pos x="T8" y="T9"/>
                    </a:cxn>
                    <a:cxn ang="0">
                      <a:pos x="T10" y="T11"/>
                    </a:cxn>
                    <a:cxn ang="0">
                      <a:pos x="T12" y="T13"/>
                    </a:cxn>
                  </a:cxnLst>
                  <a:rect l="0" t="0" r="r" b="b"/>
                  <a:pathLst>
                    <a:path w="239" h="577">
                      <a:moveTo>
                        <a:pt x="199" y="14"/>
                      </a:moveTo>
                      <a:lnTo>
                        <a:pt x="239" y="26"/>
                      </a:lnTo>
                      <a:lnTo>
                        <a:pt x="118" y="303"/>
                      </a:lnTo>
                      <a:lnTo>
                        <a:pt x="0" y="577"/>
                      </a:lnTo>
                      <a:lnTo>
                        <a:pt x="80" y="289"/>
                      </a:lnTo>
                      <a:lnTo>
                        <a:pt x="161" y="0"/>
                      </a:lnTo>
                      <a:lnTo>
                        <a:pt x="19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Oval 84"/>
                <p:cNvSpPr>
                  <a:spLocks noChangeArrowheads="1"/>
                </p:cNvSpPr>
                <p:nvPr/>
              </p:nvSpPr>
              <p:spPr bwMode="auto">
                <a:xfrm>
                  <a:off x="6007101" y="3848100"/>
                  <a:ext cx="177800" cy="176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Oval 85"/>
              <p:cNvSpPr>
                <a:spLocks noChangeArrowheads="1"/>
              </p:cNvSpPr>
              <p:nvPr/>
            </p:nvSpPr>
            <p:spPr bwMode="auto">
              <a:xfrm>
                <a:off x="2803834" y="4065800"/>
                <a:ext cx="100485" cy="100485"/>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32" name="Picture 31" descr="Icon&#10;&#10;Description automatically generated with medium confidence">
            <a:extLst>
              <a:ext uri="{FF2B5EF4-FFF2-40B4-BE49-F238E27FC236}">
                <a16:creationId xmlns:a16="http://schemas.microsoft.com/office/drawing/2014/main" id="{7A78E933-814D-2E3B-B7BB-60BEBB385C5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4558" y="4347842"/>
            <a:ext cx="2757114" cy="362359"/>
          </a:xfrm>
          <a:prstGeom prst="rect">
            <a:avLst/>
          </a:prstGeom>
          <a:noFill/>
          <a:ln>
            <a:noFill/>
          </a:ln>
        </p:spPr>
      </p:pic>
    </p:spTree>
    <p:extLst>
      <p:ext uri="{BB962C8B-B14F-4D97-AF65-F5344CB8AC3E}">
        <p14:creationId xmlns:p14="http://schemas.microsoft.com/office/powerpoint/2010/main" val="230945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withEffect">
                                  <p:stCondLst>
                                    <p:cond delay="50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1000" fill="hold"/>
                                        <p:tgtEl>
                                          <p:spTgt spid="104"/>
                                        </p:tgtEl>
                                        <p:attrNameLst>
                                          <p:attrName>ppt_x</p:attrName>
                                        </p:attrNameLst>
                                      </p:cBhvr>
                                      <p:tavLst>
                                        <p:tav tm="0">
                                          <p:val>
                                            <p:strVal val="0-#ppt_w/2"/>
                                          </p:val>
                                        </p:tav>
                                        <p:tav tm="100000">
                                          <p:val>
                                            <p:strVal val="#ppt_x"/>
                                          </p:val>
                                        </p:tav>
                                      </p:tavLst>
                                    </p:anim>
                                    <p:anim calcmode="lin" valueType="num">
                                      <p:cBhvr additive="base">
                                        <p:cTn id="8" dur="1000" fill="hold"/>
                                        <p:tgtEl>
                                          <p:spTgt spid="104"/>
                                        </p:tgtEl>
                                        <p:attrNameLst>
                                          <p:attrName>ppt_y</p:attrName>
                                        </p:attrNameLst>
                                      </p:cBhvr>
                                      <p:tavLst>
                                        <p:tav tm="0">
                                          <p:val>
                                            <p:strVal val="#ppt_y"/>
                                          </p:val>
                                        </p:tav>
                                        <p:tav tm="100000">
                                          <p:val>
                                            <p:strVal val="#ppt_y"/>
                                          </p:val>
                                        </p:tav>
                                      </p:tavLst>
                                    </p:anim>
                                  </p:childTnLst>
                                </p:cTn>
                              </p:par>
                              <p:par>
                                <p:cTn id="9" presetID="2" presetClass="entr" presetSubtype="8" decel="40000" fill="hold" nodeType="withEffect">
                                  <p:stCondLst>
                                    <p:cond delay="43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1080" fill="hold"/>
                                        <p:tgtEl>
                                          <p:spTgt spid="99"/>
                                        </p:tgtEl>
                                        <p:attrNameLst>
                                          <p:attrName>ppt_x</p:attrName>
                                        </p:attrNameLst>
                                      </p:cBhvr>
                                      <p:tavLst>
                                        <p:tav tm="0">
                                          <p:val>
                                            <p:strVal val="0-#ppt_w/2"/>
                                          </p:val>
                                        </p:tav>
                                        <p:tav tm="100000">
                                          <p:val>
                                            <p:strVal val="#ppt_x"/>
                                          </p:val>
                                        </p:tav>
                                      </p:tavLst>
                                    </p:anim>
                                    <p:anim calcmode="lin" valueType="num">
                                      <p:cBhvr additive="base">
                                        <p:cTn id="12" dur="1080" fill="hold"/>
                                        <p:tgtEl>
                                          <p:spTgt spid="99"/>
                                        </p:tgtEl>
                                        <p:attrNameLst>
                                          <p:attrName>ppt_y</p:attrName>
                                        </p:attrNameLst>
                                      </p:cBhvr>
                                      <p:tavLst>
                                        <p:tav tm="0">
                                          <p:val>
                                            <p:strVal val="#ppt_y"/>
                                          </p:val>
                                        </p:tav>
                                        <p:tav tm="100000">
                                          <p:val>
                                            <p:strVal val="#ppt_y"/>
                                          </p:val>
                                        </p:tav>
                                      </p:tavLst>
                                    </p:anim>
                                  </p:childTnLst>
                                </p:cTn>
                              </p:par>
                              <p:par>
                                <p:cTn id="13" presetID="8" presetClass="emph" presetSubtype="0" repeatCount="indefinite" fill="hold" nodeType="withEffect">
                                  <p:stCondLst>
                                    <p:cond delay="1500"/>
                                  </p:stCondLst>
                                  <p:childTnLst>
                                    <p:animRot by="21600000">
                                      <p:cBhvr>
                                        <p:cTn id="14" dur="10000" fill="hold"/>
                                        <p:tgtEl>
                                          <p:spTgt spid="99"/>
                                        </p:tgtEl>
                                        <p:attrNameLst>
                                          <p:attrName>r</p:attrName>
                                        </p:attrNameLst>
                                      </p:cBhvr>
                                    </p:animRot>
                                  </p:childTnLst>
                                </p:cTn>
                              </p:par>
                              <p:par>
                                <p:cTn id="15" presetID="22" presetClass="entr" presetSubtype="8" fill="hold" nodeType="withEffect">
                                  <p:stCondLst>
                                    <p:cond delay="210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par>
                                <p:cTn id="18" presetID="10" presetClass="entr" presetSubtype="0" fill="hold" grpId="0" nodeType="withEffect">
                                  <p:stCondLst>
                                    <p:cond delay="2600"/>
                                  </p:stCondLst>
                                  <p:childTnLst>
                                    <p:set>
                                      <p:cBhvr>
                                        <p:cTn id="19" dur="1" fill="hold">
                                          <p:stCondLst>
                                            <p:cond delay="0"/>
                                          </p:stCondLst>
                                        </p:cTn>
                                        <p:tgtEl>
                                          <p:spTgt spid="92"/>
                                        </p:tgtEl>
                                        <p:attrNameLst>
                                          <p:attrName>style.visibility</p:attrName>
                                        </p:attrNameLst>
                                      </p:cBhvr>
                                      <p:to>
                                        <p:strVal val="visible"/>
                                      </p:to>
                                    </p:set>
                                    <p:animEffect transition="in" filter="fade">
                                      <p:cBhvr>
                                        <p:cTn id="2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238A5-0343-82D5-8312-EAC65AD4B2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1DCEB-BBAC-ED6A-9380-D06EFAAFF3A3}"/>
              </a:ext>
            </a:extLst>
          </p:cNvPr>
          <p:cNvSpPr>
            <a:spLocks noGrp="1"/>
          </p:cNvSpPr>
          <p:nvPr>
            <p:ph type="title"/>
          </p:nvPr>
        </p:nvSpPr>
        <p:spPr/>
        <p:txBody>
          <a:bodyPr/>
          <a:lstStyle/>
          <a:p>
            <a:r>
              <a:rPr lang="en-US" i="1" dirty="0"/>
              <a:t>Robstown ISD v. Alejandro</a:t>
            </a:r>
          </a:p>
        </p:txBody>
      </p:sp>
      <p:sp>
        <p:nvSpPr>
          <p:cNvPr id="3" name="Content Placeholder 2">
            <a:extLst>
              <a:ext uri="{FF2B5EF4-FFF2-40B4-BE49-F238E27FC236}">
                <a16:creationId xmlns:a16="http://schemas.microsoft.com/office/drawing/2014/main" id="{193BF1E4-CBBA-43A4-3CEC-B52083B32438}"/>
              </a:ext>
            </a:extLst>
          </p:cNvPr>
          <p:cNvSpPr>
            <a:spLocks noGrp="1"/>
          </p:cNvSpPr>
          <p:nvPr>
            <p:ph idx="1"/>
          </p:nvPr>
        </p:nvSpPr>
        <p:spPr/>
        <p:txBody>
          <a:bodyPr>
            <a:normAutofit fontScale="92500"/>
          </a:bodyPr>
          <a:lstStyle/>
          <a:p>
            <a:r>
              <a:rPr lang="en-US" dirty="0"/>
              <a:t>Vendor began providing business consulting services without a contract, earning $40,000 over 4 months</a:t>
            </a:r>
          </a:p>
          <a:p>
            <a:r>
              <a:rPr lang="en-US" dirty="0"/>
              <a:t>Superintendent then signed a contract with vendor for $28,500 to provide approximately 3 additional months of services</a:t>
            </a:r>
          </a:p>
          <a:p>
            <a:r>
              <a:rPr lang="en-US" dirty="0"/>
              <a:t>Superintendent was placed on paid administrative leave and then terminated</a:t>
            </a:r>
          </a:p>
          <a:p>
            <a:r>
              <a:rPr lang="en-US" dirty="0"/>
              <a:t>1 month into the contract, the acting superintendent terminated the contract without cause</a:t>
            </a:r>
          </a:p>
          <a:p>
            <a:pPr marL="0" indent="0" algn="r">
              <a:buNone/>
            </a:pPr>
            <a:r>
              <a:rPr lang="en-US" sz="1700" dirty="0"/>
              <a:t>2025 WL 555767 (Tex. App.—Corpus Christi—Edinburg Feb. 20, 2025)</a:t>
            </a:r>
            <a:endParaRPr lang="en-US" dirty="0"/>
          </a:p>
        </p:txBody>
      </p:sp>
      <p:sp>
        <p:nvSpPr>
          <p:cNvPr id="4" name="Slide Number Placeholder 3">
            <a:extLst>
              <a:ext uri="{FF2B5EF4-FFF2-40B4-BE49-F238E27FC236}">
                <a16:creationId xmlns:a16="http://schemas.microsoft.com/office/drawing/2014/main" id="{75289684-32CD-EBD1-AFF5-F55382BDB983}"/>
              </a:ext>
            </a:extLst>
          </p:cNvPr>
          <p:cNvSpPr>
            <a:spLocks noGrp="1"/>
          </p:cNvSpPr>
          <p:nvPr>
            <p:ph type="sldNum" sz="quarter" idx="12"/>
          </p:nvPr>
        </p:nvSpPr>
        <p:spPr/>
        <p:txBody>
          <a:bodyPr/>
          <a:lstStyle/>
          <a:p>
            <a:fld id="{8E591227-F9EB-4B2B-9432-842143BA1678}" type="slidenum">
              <a:rPr lang="en-US" smtClean="0"/>
              <a:pPr/>
              <a:t>10</a:t>
            </a:fld>
            <a:endParaRPr lang="en-US" dirty="0"/>
          </a:p>
        </p:txBody>
      </p:sp>
    </p:spTree>
    <p:extLst>
      <p:ext uri="{BB962C8B-B14F-4D97-AF65-F5344CB8AC3E}">
        <p14:creationId xmlns:p14="http://schemas.microsoft.com/office/powerpoint/2010/main" val="3921385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ECB7E-59E3-5AF8-60A2-11A0D7B452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C0D4AE-04C3-CE69-A769-49B22F873088}"/>
              </a:ext>
            </a:extLst>
          </p:cNvPr>
          <p:cNvSpPr>
            <a:spLocks noGrp="1"/>
          </p:cNvSpPr>
          <p:nvPr>
            <p:ph type="title"/>
          </p:nvPr>
        </p:nvSpPr>
        <p:spPr/>
        <p:txBody>
          <a:bodyPr/>
          <a:lstStyle/>
          <a:p>
            <a:r>
              <a:rPr lang="en-US" i="1" dirty="0"/>
              <a:t>Robstown ISD v. Alejandro</a:t>
            </a:r>
          </a:p>
        </p:txBody>
      </p:sp>
      <p:sp>
        <p:nvSpPr>
          <p:cNvPr id="3" name="Content Placeholder 2">
            <a:extLst>
              <a:ext uri="{FF2B5EF4-FFF2-40B4-BE49-F238E27FC236}">
                <a16:creationId xmlns:a16="http://schemas.microsoft.com/office/drawing/2014/main" id="{25EDD036-57C6-F13F-7C10-F5DBBCCB853C}"/>
              </a:ext>
            </a:extLst>
          </p:cNvPr>
          <p:cNvSpPr>
            <a:spLocks noGrp="1"/>
          </p:cNvSpPr>
          <p:nvPr>
            <p:ph idx="1"/>
          </p:nvPr>
        </p:nvSpPr>
        <p:spPr/>
        <p:txBody>
          <a:bodyPr/>
          <a:lstStyle/>
          <a:p>
            <a:r>
              <a:rPr lang="en-US" dirty="0"/>
              <a:t>Vendor sued Robstown ISD for breach of contract</a:t>
            </a:r>
          </a:p>
          <a:p>
            <a:r>
              <a:rPr lang="en-US" dirty="0"/>
              <a:t>Robstown ISD asserted governmental immunity</a:t>
            </a:r>
          </a:p>
          <a:p>
            <a:r>
              <a:rPr lang="en-US" dirty="0"/>
              <a:t>The </a:t>
            </a:r>
            <a:r>
              <a:rPr lang="en-US" dirty="0" err="1"/>
              <a:t>ISD’s</a:t>
            </a:r>
            <a:r>
              <a:rPr lang="en-US" dirty="0"/>
              <a:t> Policy CH(LOCAL) authorized the superintendent to make budgeted purchases but required Board approval for “any single, budgeted purchase of goods or services that cost $50,000 or more”</a:t>
            </a:r>
          </a:p>
          <a:p>
            <a:endParaRPr lang="en-US" dirty="0"/>
          </a:p>
        </p:txBody>
      </p:sp>
      <p:sp>
        <p:nvSpPr>
          <p:cNvPr id="4" name="Slide Number Placeholder 3">
            <a:extLst>
              <a:ext uri="{FF2B5EF4-FFF2-40B4-BE49-F238E27FC236}">
                <a16:creationId xmlns:a16="http://schemas.microsoft.com/office/drawing/2014/main" id="{1B6207D8-33D9-D792-40A5-354DF430616C}"/>
              </a:ext>
            </a:extLst>
          </p:cNvPr>
          <p:cNvSpPr>
            <a:spLocks noGrp="1"/>
          </p:cNvSpPr>
          <p:nvPr>
            <p:ph type="sldNum" sz="quarter" idx="12"/>
          </p:nvPr>
        </p:nvSpPr>
        <p:spPr/>
        <p:txBody>
          <a:bodyPr/>
          <a:lstStyle/>
          <a:p>
            <a:fld id="{8E591227-F9EB-4B2B-9432-842143BA1678}" type="slidenum">
              <a:rPr lang="en-US" smtClean="0"/>
              <a:pPr/>
              <a:t>11</a:t>
            </a:fld>
            <a:endParaRPr lang="en-US" dirty="0"/>
          </a:p>
        </p:txBody>
      </p:sp>
    </p:spTree>
    <p:extLst>
      <p:ext uri="{BB962C8B-B14F-4D97-AF65-F5344CB8AC3E}">
        <p14:creationId xmlns:p14="http://schemas.microsoft.com/office/powerpoint/2010/main" val="1171767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796864-6D5E-F137-0DF1-8D8026487F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4FEF93-60CF-0252-8705-AEED291430DD}"/>
              </a:ext>
            </a:extLst>
          </p:cNvPr>
          <p:cNvSpPr>
            <a:spLocks noGrp="1"/>
          </p:cNvSpPr>
          <p:nvPr>
            <p:ph type="title"/>
          </p:nvPr>
        </p:nvSpPr>
        <p:spPr/>
        <p:txBody>
          <a:bodyPr/>
          <a:lstStyle/>
          <a:p>
            <a:r>
              <a:rPr lang="en-US" i="1" dirty="0"/>
              <a:t>Robstown ISD v. Alejandro</a:t>
            </a:r>
          </a:p>
        </p:txBody>
      </p:sp>
      <p:sp>
        <p:nvSpPr>
          <p:cNvPr id="3" name="Content Placeholder 2">
            <a:extLst>
              <a:ext uri="{FF2B5EF4-FFF2-40B4-BE49-F238E27FC236}">
                <a16:creationId xmlns:a16="http://schemas.microsoft.com/office/drawing/2014/main" id="{F0BD570E-ED6B-BD83-7E75-BB5F76DC77EF}"/>
              </a:ext>
            </a:extLst>
          </p:cNvPr>
          <p:cNvSpPr>
            <a:spLocks noGrp="1"/>
          </p:cNvSpPr>
          <p:nvPr>
            <p:ph idx="1"/>
          </p:nvPr>
        </p:nvSpPr>
        <p:spPr>
          <a:xfrm>
            <a:off x="410704" y="1218925"/>
            <a:ext cx="8477455" cy="3413798"/>
          </a:xfrm>
        </p:spPr>
        <p:txBody>
          <a:bodyPr/>
          <a:lstStyle/>
          <a:p>
            <a:r>
              <a:rPr lang="en-US" dirty="0"/>
              <a:t>Robstown ISD argued the purchase was unauthorized because the contract was a continuation of the same services at the same compensation level</a:t>
            </a:r>
          </a:p>
          <a:p>
            <a:r>
              <a:rPr lang="en-US" dirty="0"/>
              <a:t>Court of Appeals rejected the District’s argument, noting the Policy required approval for “singles purchases” over $50,000</a:t>
            </a:r>
          </a:p>
          <a:p>
            <a:r>
              <a:rPr lang="en-US" dirty="0"/>
              <a:t>Robstown ISD did not have immunity from the breach of contract claim</a:t>
            </a:r>
          </a:p>
        </p:txBody>
      </p:sp>
      <p:sp>
        <p:nvSpPr>
          <p:cNvPr id="4" name="Slide Number Placeholder 3">
            <a:extLst>
              <a:ext uri="{FF2B5EF4-FFF2-40B4-BE49-F238E27FC236}">
                <a16:creationId xmlns:a16="http://schemas.microsoft.com/office/drawing/2014/main" id="{09D38A91-54A9-43A2-71A0-D061CE07BDBB}"/>
              </a:ext>
            </a:extLst>
          </p:cNvPr>
          <p:cNvSpPr>
            <a:spLocks noGrp="1"/>
          </p:cNvSpPr>
          <p:nvPr>
            <p:ph type="sldNum" sz="quarter" idx="12"/>
          </p:nvPr>
        </p:nvSpPr>
        <p:spPr/>
        <p:txBody>
          <a:bodyPr/>
          <a:lstStyle/>
          <a:p>
            <a:fld id="{8E591227-F9EB-4B2B-9432-842143BA1678}" type="slidenum">
              <a:rPr lang="en-US" smtClean="0"/>
              <a:pPr/>
              <a:t>12</a:t>
            </a:fld>
            <a:endParaRPr lang="en-US" dirty="0"/>
          </a:p>
        </p:txBody>
      </p:sp>
    </p:spTree>
    <p:extLst>
      <p:ext uri="{BB962C8B-B14F-4D97-AF65-F5344CB8AC3E}">
        <p14:creationId xmlns:p14="http://schemas.microsoft.com/office/powerpoint/2010/main" val="989663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218E1-0E07-CC75-5B0D-BED8D22A28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7CAF19-B006-A0A9-80E1-94E2E3080A7E}"/>
              </a:ext>
            </a:extLst>
          </p:cNvPr>
          <p:cNvSpPr>
            <a:spLocks noGrp="1"/>
          </p:cNvSpPr>
          <p:nvPr>
            <p:ph type="title"/>
          </p:nvPr>
        </p:nvSpPr>
        <p:spPr>
          <a:xfrm>
            <a:off x="410705" y="319253"/>
            <a:ext cx="8500702" cy="443198"/>
          </a:xfrm>
        </p:spPr>
        <p:txBody>
          <a:bodyPr/>
          <a:lstStyle/>
          <a:p>
            <a:r>
              <a:rPr lang="en-US" sz="3200" i="1" dirty="0"/>
              <a:t>Borgelt v. Austin Firefighters Association</a:t>
            </a:r>
          </a:p>
        </p:txBody>
      </p:sp>
      <p:sp>
        <p:nvSpPr>
          <p:cNvPr id="3" name="Content Placeholder 2">
            <a:extLst>
              <a:ext uri="{FF2B5EF4-FFF2-40B4-BE49-F238E27FC236}">
                <a16:creationId xmlns:a16="http://schemas.microsoft.com/office/drawing/2014/main" id="{CDE14549-C223-1888-EDFA-2BA0512FF42C}"/>
              </a:ext>
            </a:extLst>
          </p:cNvPr>
          <p:cNvSpPr>
            <a:spLocks noGrp="1"/>
          </p:cNvSpPr>
          <p:nvPr>
            <p:ph idx="1"/>
          </p:nvPr>
        </p:nvSpPr>
        <p:spPr/>
        <p:txBody>
          <a:bodyPr>
            <a:normAutofit lnSpcReduction="10000"/>
          </a:bodyPr>
          <a:lstStyle/>
          <a:p>
            <a:r>
              <a:rPr lang="en-US" dirty="0"/>
              <a:t>Issue was whether “association business leave” under a collective bargaining agreement was an impermissible gift of public funds</a:t>
            </a:r>
          </a:p>
          <a:p>
            <a:r>
              <a:rPr lang="en-US" dirty="0"/>
              <a:t>Article 3, section 52 of the Texas Constitution prohibits the gift of public funds</a:t>
            </a:r>
          </a:p>
          <a:p>
            <a:r>
              <a:rPr lang="en-US" dirty="0"/>
              <a:t>This opinion did not modify existing precedent, but provided a simplified restatement of the law on gifts of public funds</a:t>
            </a:r>
          </a:p>
          <a:p>
            <a:pPr marL="0" indent="0">
              <a:buNone/>
            </a:pPr>
            <a:endParaRPr lang="en-US" dirty="0"/>
          </a:p>
          <a:p>
            <a:pPr marL="0" indent="0" algn="r">
              <a:buNone/>
            </a:pPr>
            <a:r>
              <a:rPr lang="en-US" sz="1600" dirty="0"/>
              <a:t>692 S.W.3d 288 (Tex. 2024)</a:t>
            </a:r>
          </a:p>
          <a:p>
            <a:endParaRPr lang="en-US" i="1" dirty="0"/>
          </a:p>
        </p:txBody>
      </p:sp>
      <p:sp>
        <p:nvSpPr>
          <p:cNvPr id="4" name="Slide Number Placeholder 3">
            <a:extLst>
              <a:ext uri="{FF2B5EF4-FFF2-40B4-BE49-F238E27FC236}">
                <a16:creationId xmlns:a16="http://schemas.microsoft.com/office/drawing/2014/main" id="{91151264-F93E-C00F-12F9-E183D6DA742B}"/>
              </a:ext>
            </a:extLst>
          </p:cNvPr>
          <p:cNvSpPr>
            <a:spLocks noGrp="1"/>
          </p:cNvSpPr>
          <p:nvPr>
            <p:ph type="sldNum" sz="quarter" idx="12"/>
          </p:nvPr>
        </p:nvSpPr>
        <p:spPr/>
        <p:txBody>
          <a:bodyPr/>
          <a:lstStyle/>
          <a:p>
            <a:fld id="{8E591227-F9EB-4B2B-9432-842143BA1678}" type="slidenum">
              <a:rPr lang="en-US" smtClean="0"/>
              <a:pPr/>
              <a:t>13</a:t>
            </a:fld>
            <a:endParaRPr lang="en-US" dirty="0"/>
          </a:p>
        </p:txBody>
      </p:sp>
    </p:spTree>
    <p:extLst>
      <p:ext uri="{BB962C8B-B14F-4D97-AF65-F5344CB8AC3E}">
        <p14:creationId xmlns:p14="http://schemas.microsoft.com/office/powerpoint/2010/main" val="2708586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081CF-5158-F566-7F34-3916DF62D1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C52E6-E56A-8049-C06B-88094B5005F5}"/>
              </a:ext>
            </a:extLst>
          </p:cNvPr>
          <p:cNvSpPr>
            <a:spLocks noGrp="1"/>
          </p:cNvSpPr>
          <p:nvPr>
            <p:ph type="title"/>
          </p:nvPr>
        </p:nvSpPr>
        <p:spPr>
          <a:xfrm>
            <a:off x="410705" y="319253"/>
            <a:ext cx="8500702" cy="443198"/>
          </a:xfrm>
        </p:spPr>
        <p:txBody>
          <a:bodyPr/>
          <a:lstStyle/>
          <a:p>
            <a:r>
              <a:rPr lang="en-US" sz="3200" i="1" dirty="0"/>
              <a:t>Borgelt v. Austin Firefighters Association</a:t>
            </a:r>
          </a:p>
        </p:txBody>
      </p:sp>
      <p:sp>
        <p:nvSpPr>
          <p:cNvPr id="3" name="Content Placeholder 2">
            <a:extLst>
              <a:ext uri="{FF2B5EF4-FFF2-40B4-BE49-F238E27FC236}">
                <a16:creationId xmlns:a16="http://schemas.microsoft.com/office/drawing/2014/main" id="{8C88EDB8-7A07-AFA6-43E1-642C7CF74B72}"/>
              </a:ext>
            </a:extLst>
          </p:cNvPr>
          <p:cNvSpPr>
            <a:spLocks noGrp="1"/>
          </p:cNvSpPr>
          <p:nvPr>
            <p:ph idx="1"/>
          </p:nvPr>
        </p:nvSpPr>
        <p:spPr/>
        <p:txBody>
          <a:bodyPr/>
          <a:lstStyle/>
          <a:p>
            <a:r>
              <a:rPr lang="en-US" dirty="0"/>
              <a:t>An expenditure is not a gift of public funds if three principles are satisfied:</a:t>
            </a:r>
          </a:p>
          <a:p>
            <a:pPr marL="968375" lvl="1" indent="-517525">
              <a:buNone/>
            </a:pPr>
            <a:r>
              <a:rPr lang="en-US" dirty="0"/>
              <a:t>“(1) the expenditure is not gratuitous but instead brings a public  benefit; 	</a:t>
            </a:r>
          </a:p>
          <a:p>
            <a:pPr marL="968375" lvl="1" indent="-517525">
              <a:buNone/>
            </a:pPr>
            <a:r>
              <a:rPr lang="en-US" dirty="0"/>
              <a:t>(2)  the predominant objective is to accomplish a legitimate public purpose, not to provide a benefit to a private party; and </a:t>
            </a:r>
          </a:p>
          <a:p>
            <a:pPr marL="968375" lvl="1" indent="-517525">
              <a:buNone/>
            </a:pPr>
            <a:r>
              <a:rPr lang="en-US" dirty="0"/>
              <a:t>(3)  the government retains control over the funds to ensure that the public purpose is in fact accomplished”</a:t>
            </a:r>
          </a:p>
          <a:p>
            <a:endParaRPr lang="en-US" i="1" dirty="0"/>
          </a:p>
        </p:txBody>
      </p:sp>
      <p:sp>
        <p:nvSpPr>
          <p:cNvPr id="4" name="Slide Number Placeholder 3">
            <a:extLst>
              <a:ext uri="{FF2B5EF4-FFF2-40B4-BE49-F238E27FC236}">
                <a16:creationId xmlns:a16="http://schemas.microsoft.com/office/drawing/2014/main" id="{9144EEC7-6C32-B366-754B-44B57C3814AF}"/>
              </a:ext>
            </a:extLst>
          </p:cNvPr>
          <p:cNvSpPr>
            <a:spLocks noGrp="1"/>
          </p:cNvSpPr>
          <p:nvPr>
            <p:ph type="sldNum" sz="quarter" idx="12"/>
          </p:nvPr>
        </p:nvSpPr>
        <p:spPr/>
        <p:txBody>
          <a:bodyPr/>
          <a:lstStyle/>
          <a:p>
            <a:fld id="{8E591227-F9EB-4B2B-9432-842143BA1678}" type="slidenum">
              <a:rPr lang="en-US" smtClean="0"/>
              <a:pPr/>
              <a:t>14</a:t>
            </a:fld>
            <a:endParaRPr lang="en-US" dirty="0"/>
          </a:p>
        </p:txBody>
      </p:sp>
    </p:spTree>
    <p:extLst>
      <p:ext uri="{BB962C8B-B14F-4D97-AF65-F5344CB8AC3E}">
        <p14:creationId xmlns:p14="http://schemas.microsoft.com/office/powerpoint/2010/main" val="2216736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EDA86-59AE-5F4B-3B0D-965D5319B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ADAE8D-47C1-ADB2-6598-7268A9C7306F}"/>
              </a:ext>
            </a:extLst>
          </p:cNvPr>
          <p:cNvSpPr>
            <a:spLocks noGrp="1"/>
          </p:cNvSpPr>
          <p:nvPr>
            <p:ph type="title"/>
          </p:nvPr>
        </p:nvSpPr>
        <p:spPr>
          <a:xfrm>
            <a:off x="410705" y="319253"/>
            <a:ext cx="8500702" cy="443198"/>
          </a:xfrm>
        </p:spPr>
        <p:txBody>
          <a:bodyPr/>
          <a:lstStyle/>
          <a:p>
            <a:r>
              <a:rPr lang="en-US" sz="3200" i="1" dirty="0"/>
              <a:t>Borgelt v. Austin Firefighters Association</a:t>
            </a:r>
          </a:p>
        </p:txBody>
      </p:sp>
      <p:sp>
        <p:nvSpPr>
          <p:cNvPr id="3" name="Content Placeholder 2">
            <a:extLst>
              <a:ext uri="{FF2B5EF4-FFF2-40B4-BE49-F238E27FC236}">
                <a16:creationId xmlns:a16="http://schemas.microsoft.com/office/drawing/2014/main" id="{9255605A-3FF6-617E-F56C-EDBB980BAE58}"/>
              </a:ext>
            </a:extLst>
          </p:cNvPr>
          <p:cNvSpPr>
            <a:spLocks noGrp="1"/>
          </p:cNvSpPr>
          <p:nvPr>
            <p:ph idx="1"/>
          </p:nvPr>
        </p:nvSpPr>
        <p:spPr/>
        <p:txBody>
          <a:bodyPr>
            <a:normAutofit/>
          </a:bodyPr>
          <a:lstStyle/>
          <a:p>
            <a:r>
              <a:rPr lang="en-US" dirty="0"/>
              <a:t>Control over “association business leave” was sufficient because it was subject to the fire chief’s approval and the City’s disciplinary authority</a:t>
            </a:r>
          </a:p>
          <a:p>
            <a:pPr marL="0" indent="0">
              <a:buNone/>
            </a:pPr>
            <a:r>
              <a:rPr lang="en-US" dirty="0"/>
              <a:t> </a:t>
            </a:r>
          </a:p>
          <a:p>
            <a:endParaRPr lang="en-US" dirty="0"/>
          </a:p>
          <a:p>
            <a:pPr lvl="1"/>
            <a:endParaRPr lang="en-US" dirty="0"/>
          </a:p>
        </p:txBody>
      </p:sp>
      <p:sp>
        <p:nvSpPr>
          <p:cNvPr id="4" name="Slide Number Placeholder 3">
            <a:extLst>
              <a:ext uri="{FF2B5EF4-FFF2-40B4-BE49-F238E27FC236}">
                <a16:creationId xmlns:a16="http://schemas.microsoft.com/office/drawing/2014/main" id="{5038D2CB-3F34-AAB3-2B38-F626F975C309}"/>
              </a:ext>
            </a:extLst>
          </p:cNvPr>
          <p:cNvSpPr>
            <a:spLocks noGrp="1"/>
          </p:cNvSpPr>
          <p:nvPr>
            <p:ph type="sldNum" sz="quarter" idx="12"/>
          </p:nvPr>
        </p:nvSpPr>
        <p:spPr/>
        <p:txBody>
          <a:bodyPr/>
          <a:lstStyle/>
          <a:p>
            <a:fld id="{8E591227-F9EB-4B2B-9432-842143BA1678}" type="slidenum">
              <a:rPr lang="en-US" smtClean="0"/>
              <a:pPr/>
              <a:t>15</a:t>
            </a:fld>
            <a:endParaRPr lang="en-US" dirty="0"/>
          </a:p>
        </p:txBody>
      </p:sp>
    </p:spTree>
    <p:extLst>
      <p:ext uri="{BB962C8B-B14F-4D97-AF65-F5344CB8AC3E}">
        <p14:creationId xmlns:p14="http://schemas.microsoft.com/office/powerpoint/2010/main" val="322574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75AE-B136-C197-6B4C-8A3A48D8B5C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DE90904-D329-788C-D6EE-1C685A488104}"/>
              </a:ext>
            </a:extLst>
          </p:cNvPr>
          <p:cNvSpPr/>
          <p:nvPr/>
        </p:nvSpPr>
        <p:spPr>
          <a:xfrm>
            <a:off x="1" y="761681"/>
            <a:ext cx="9144000" cy="3956204"/>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36" name="TextBox 35">
            <a:extLst>
              <a:ext uri="{FF2B5EF4-FFF2-40B4-BE49-F238E27FC236}">
                <a16:creationId xmlns:a16="http://schemas.microsoft.com/office/drawing/2014/main" id="{F8F1B4C3-808D-1660-2919-3CEFD09D8ABF}"/>
              </a:ext>
            </a:extLst>
          </p:cNvPr>
          <p:cNvSpPr txBox="1"/>
          <p:nvPr/>
        </p:nvSpPr>
        <p:spPr>
          <a:xfrm>
            <a:off x="154004" y="960270"/>
            <a:ext cx="4094280" cy="801153"/>
          </a:xfrm>
          <a:prstGeom prst="rect">
            <a:avLst/>
          </a:prstGeom>
          <a:noFill/>
        </p:spPr>
        <p:txBody>
          <a:bodyPr wrap="square" lIns="0" tIns="0" rIns="0" bIns="0" rtlCol="0" anchor="t">
            <a:normAutofit/>
          </a:bodyPr>
          <a:lstStyle/>
          <a:p>
            <a:pPr>
              <a:lnSpc>
                <a:spcPct val="120000"/>
              </a:lnSpc>
            </a:pPr>
            <a:r>
              <a:rPr lang="en-US" sz="4000" b="1" dirty="0">
                <a:solidFill>
                  <a:schemeClr val="accent5">
                    <a:lumMod val="50000"/>
                  </a:schemeClr>
                </a:solidFill>
              </a:rPr>
              <a:t>Takeaway</a:t>
            </a:r>
            <a:endParaRPr lang="en-US" sz="4000" dirty="0">
              <a:solidFill>
                <a:schemeClr val="accent5">
                  <a:lumMod val="50000"/>
                </a:schemeClr>
              </a:solidFill>
            </a:endParaRPr>
          </a:p>
          <a:p>
            <a:pPr>
              <a:lnSpc>
                <a:spcPct val="120000"/>
              </a:lnSpc>
              <a:spcBef>
                <a:spcPts val="225"/>
              </a:spcBef>
            </a:pPr>
            <a:endParaRPr lang="en-US" sz="1100"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2A88ECA8-7E47-B772-F231-FBD4FF5694D7}"/>
              </a:ext>
            </a:extLst>
          </p:cNvPr>
          <p:cNvSpPr>
            <a:spLocks noGrp="1"/>
          </p:cNvSpPr>
          <p:nvPr>
            <p:ph type="sldNum" sz="quarter" idx="12"/>
          </p:nvPr>
        </p:nvSpPr>
        <p:spPr/>
        <p:txBody>
          <a:bodyPr/>
          <a:lstStyle/>
          <a:p>
            <a:fld id="{8E591227-F9EB-4B2B-9432-842143BA1678}" type="slidenum">
              <a:rPr lang="en-US" smtClean="0"/>
              <a:t>16</a:t>
            </a:fld>
            <a:endParaRPr lang="en-US"/>
          </a:p>
        </p:txBody>
      </p:sp>
      <p:sp>
        <p:nvSpPr>
          <p:cNvPr id="101" name="TextBox 100">
            <a:extLst>
              <a:ext uri="{FF2B5EF4-FFF2-40B4-BE49-F238E27FC236}">
                <a16:creationId xmlns:a16="http://schemas.microsoft.com/office/drawing/2014/main" id="{77AFF3E9-5B1C-1E4A-E076-9306BAF24EE7}"/>
              </a:ext>
            </a:extLst>
          </p:cNvPr>
          <p:cNvSpPr txBox="1"/>
          <p:nvPr/>
        </p:nvSpPr>
        <p:spPr>
          <a:xfrm>
            <a:off x="375087" y="1761423"/>
            <a:ext cx="5611530" cy="2462213"/>
          </a:xfrm>
          <a:prstGeom prst="rect">
            <a:avLst/>
          </a:prstGeom>
          <a:noFill/>
        </p:spPr>
        <p:txBody>
          <a:bodyPr wrap="square" rtlCol="0">
            <a:spAutoFit/>
          </a:bodyPr>
          <a:lstStyle/>
          <a:p>
            <a:pPr marL="231775" indent="-231775">
              <a:buFont typeface="Arial" panose="020B0604020202020204" pitchFamily="34" charset="0"/>
              <a:buChar char="•"/>
            </a:pPr>
            <a:r>
              <a:rPr lang="en-US" sz="2200" dirty="0"/>
              <a:t>Be aware of potential gifts of public funds such as retention incentive stipends or mid-year pay raises</a:t>
            </a:r>
          </a:p>
          <a:p>
            <a:pPr marL="231775" indent="-231775">
              <a:buFont typeface="Arial" panose="020B0604020202020204" pitchFamily="34" charset="0"/>
              <a:buChar char="•"/>
            </a:pPr>
            <a:r>
              <a:rPr lang="en-US" sz="2200" dirty="0"/>
              <a:t>Such expenditures should be expressly authorized by the Board by resolution that finds the expenditure will serve a public purpose</a:t>
            </a:r>
          </a:p>
        </p:txBody>
      </p:sp>
      <p:pic>
        <p:nvPicPr>
          <p:cNvPr id="4" name="Picture 3" descr="A green compass with white and blue arrows&#10;&#10;AI-generated content may be incorrect.">
            <a:extLst>
              <a:ext uri="{FF2B5EF4-FFF2-40B4-BE49-F238E27FC236}">
                <a16:creationId xmlns:a16="http://schemas.microsoft.com/office/drawing/2014/main" id="{E3EED678-DCA5-59C0-B423-FD62E685C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149" y="1286275"/>
            <a:ext cx="2657475" cy="2647950"/>
          </a:xfrm>
          <a:prstGeom prst="rect">
            <a:avLst/>
          </a:prstGeom>
        </p:spPr>
      </p:pic>
    </p:spTree>
    <p:extLst>
      <p:ext uri="{BB962C8B-B14F-4D97-AF65-F5344CB8AC3E}">
        <p14:creationId xmlns:p14="http://schemas.microsoft.com/office/powerpoint/2010/main" val="1772757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05728-EF2B-8C22-1D76-CE6FEB343B0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D6283F56-5DE7-6516-D5BC-F61D4A2755BB}"/>
              </a:ext>
            </a:extLst>
          </p:cNvPr>
          <p:cNvSpPr/>
          <p:nvPr/>
        </p:nvSpPr>
        <p:spPr>
          <a:xfrm>
            <a:off x="1655649" y="761681"/>
            <a:ext cx="7488351" cy="3956204"/>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36" name="TextBox 35">
            <a:extLst>
              <a:ext uri="{FF2B5EF4-FFF2-40B4-BE49-F238E27FC236}">
                <a16:creationId xmlns:a16="http://schemas.microsoft.com/office/drawing/2014/main" id="{0982FDEE-6B2F-0FA7-0A0D-A2364962EA10}"/>
              </a:ext>
            </a:extLst>
          </p:cNvPr>
          <p:cNvSpPr txBox="1"/>
          <p:nvPr/>
        </p:nvSpPr>
        <p:spPr>
          <a:xfrm>
            <a:off x="3909945" y="2168837"/>
            <a:ext cx="4823712" cy="1611480"/>
          </a:xfrm>
          <a:prstGeom prst="rect">
            <a:avLst/>
          </a:prstGeom>
          <a:noFill/>
        </p:spPr>
        <p:txBody>
          <a:bodyPr wrap="square" lIns="0" tIns="0" rIns="0" bIns="0" rtlCol="0" anchor="t">
            <a:normAutofit/>
          </a:bodyPr>
          <a:lstStyle/>
          <a:p>
            <a:pPr algn="ctr">
              <a:lnSpc>
                <a:spcPct val="120000"/>
              </a:lnSpc>
            </a:pPr>
            <a:r>
              <a:rPr lang="en-US" sz="4000" b="1" dirty="0">
                <a:solidFill>
                  <a:schemeClr val="accent5">
                    <a:lumMod val="50000"/>
                  </a:schemeClr>
                </a:solidFill>
              </a:rPr>
              <a:t>Qualified Immunity</a:t>
            </a:r>
            <a:endParaRPr lang="en-US" sz="4000" dirty="0">
              <a:solidFill>
                <a:schemeClr val="accent5">
                  <a:lumMod val="50000"/>
                </a:schemeClr>
              </a:solidFill>
            </a:endParaRPr>
          </a:p>
          <a:p>
            <a:pPr>
              <a:lnSpc>
                <a:spcPct val="120000"/>
              </a:lnSpc>
              <a:spcBef>
                <a:spcPts val="225"/>
              </a:spcBef>
            </a:pPr>
            <a:endParaRPr lang="en-US" sz="1100" dirty="0">
              <a:solidFill>
                <a:schemeClr val="tx1">
                  <a:lumMod val="75000"/>
                  <a:lumOff val="25000"/>
                </a:schemeClr>
              </a:solidFill>
            </a:endParaRPr>
          </a:p>
        </p:txBody>
      </p:sp>
      <p:grpSp>
        <p:nvGrpSpPr>
          <p:cNvPr id="134" name="Group 133">
            <a:extLst>
              <a:ext uri="{FF2B5EF4-FFF2-40B4-BE49-F238E27FC236}">
                <a16:creationId xmlns:a16="http://schemas.microsoft.com/office/drawing/2014/main" id="{8DA505CF-2BD1-6D9F-3443-CA71A630ADCB}"/>
              </a:ext>
            </a:extLst>
          </p:cNvPr>
          <p:cNvGrpSpPr/>
          <p:nvPr/>
        </p:nvGrpSpPr>
        <p:grpSpPr>
          <a:xfrm>
            <a:off x="-231421" y="755358"/>
            <a:ext cx="3968852" cy="3970594"/>
            <a:chOff x="-5545249" y="1418526"/>
            <a:chExt cx="2993947" cy="2995259"/>
          </a:xfrm>
        </p:grpSpPr>
        <p:grpSp>
          <p:nvGrpSpPr>
            <p:cNvPr id="135" name="Group 134">
              <a:extLst>
                <a:ext uri="{FF2B5EF4-FFF2-40B4-BE49-F238E27FC236}">
                  <a16:creationId xmlns:a16="http://schemas.microsoft.com/office/drawing/2014/main" id="{3800F022-6787-E7BD-E4E6-0B2C72D8DBDE}"/>
                </a:ext>
              </a:extLst>
            </p:cNvPr>
            <p:cNvGrpSpPr/>
            <p:nvPr/>
          </p:nvGrpSpPr>
          <p:grpSpPr>
            <a:xfrm>
              <a:off x="-5545249" y="1418526"/>
              <a:ext cx="2993947" cy="2995259"/>
              <a:chOff x="4281488" y="2119313"/>
              <a:chExt cx="3622675" cy="3624263"/>
            </a:xfrm>
          </p:grpSpPr>
          <p:sp>
            <p:nvSpPr>
              <p:cNvPr id="216" name="Freeform 6">
                <a:extLst>
                  <a:ext uri="{FF2B5EF4-FFF2-40B4-BE49-F238E27FC236}">
                    <a16:creationId xmlns:a16="http://schemas.microsoft.com/office/drawing/2014/main" id="{B557FE15-22AE-EA98-BF8E-A0FD9B01179B}"/>
                  </a:ext>
                </a:extLst>
              </p:cNvPr>
              <p:cNvSpPr>
                <a:spLocks/>
              </p:cNvSpPr>
              <p:nvPr/>
            </p:nvSpPr>
            <p:spPr bwMode="auto">
              <a:xfrm>
                <a:off x="4281488" y="2119313"/>
                <a:ext cx="3622675" cy="3624263"/>
              </a:xfrm>
              <a:custGeom>
                <a:avLst/>
                <a:gdLst>
                  <a:gd name="T0" fmla="*/ 963 w 963"/>
                  <a:gd name="T1" fmla="*/ 482 h 964"/>
                  <a:gd name="T2" fmla="*/ 482 w 963"/>
                  <a:gd name="T3" fmla="*/ 964 h 964"/>
                  <a:gd name="T4" fmla="*/ 481 w 963"/>
                  <a:gd name="T5" fmla="*/ 964 h 964"/>
                  <a:gd name="T6" fmla="*/ 0 w 963"/>
                  <a:gd name="T7" fmla="*/ 482 h 964"/>
                  <a:gd name="T8" fmla="*/ 445 w 963"/>
                  <a:gd name="T9" fmla="*/ 2 h 964"/>
                  <a:gd name="T10" fmla="*/ 481 w 963"/>
                  <a:gd name="T11" fmla="*/ 0 h 964"/>
                  <a:gd name="T12" fmla="*/ 482 w 963"/>
                  <a:gd name="T13" fmla="*/ 0 h 964"/>
                  <a:gd name="T14" fmla="*/ 513 w 963"/>
                  <a:gd name="T15" fmla="*/ 1 h 964"/>
                  <a:gd name="T16" fmla="*/ 963 w 963"/>
                  <a:gd name="T17" fmla="*/ 48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3" h="964">
                    <a:moveTo>
                      <a:pt x="963" y="482"/>
                    </a:moveTo>
                    <a:cubicBezTo>
                      <a:pt x="963" y="747"/>
                      <a:pt x="747" y="963"/>
                      <a:pt x="482" y="964"/>
                    </a:cubicBezTo>
                    <a:cubicBezTo>
                      <a:pt x="481" y="964"/>
                      <a:pt x="481" y="964"/>
                      <a:pt x="481" y="964"/>
                    </a:cubicBezTo>
                    <a:cubicBezTo>
                      <a:pt x="216" y="964"/>
                      <a:pt x="0" y="748"/>
                      <a:pt x="0" y="482"/>
                    </a:cubicBezTo>
                    <a:cubicBezTo>
                      <a:pt x="0" y="228"/>
                      <a:pt x="196" y="20"/>
                      <a:pt x="445" y="2"/>
                    </a:cubicBezTo>
                    <a:cubicBezTo>
                      <a:pt x="457" y="1"/>
                      <a:pt x="469" y="0"/>
                      <a:pt x="481" y="0"/>
                    </a:cubicBezTo>
                    <a:cubicBezTo>
                      <a:pt x="482" y="0"/>
                      <a:pt x="482" y="0"/>
                      <a:pt x="482" y="0"/>
                    </a:cubicBezTo>
                    <a:cubicBezTo>
                      <a:pt x="493" y="0"/>
                      <a:pt x="503" y="1"/>
                      <a:pt x="513" y="1"/>
                    </a:cubicBezTo>
                    <a:cubicBezTo>
                      <a:pt x="764" y="18"/>
                      <a:pt x="963" y="227"/>
                      <a:pt x="963" y="482"/>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217" name="Oval 7">
                <a:extLst>
                  <a:ext uri="{FF2B5EF4-FFF2-40B4-BE49-F238E27FC236}">
                    <a16:creationId xmlns:a16="http://schemas.microsoft.com/office/drawing/2014/main" id="{39680710-CB6E-A1F7-B0AF-A98B787159C8}"/>
                  </a:ext>
                </a:extLst>
              </p:cNvPr>
              <p:cNvSpPr>
                <a:spLocks noChangeArrowheads="1"/>
              </p:cNvSpPr>
              <p:nvPr/>
            </p:nvSpPr>
            <p:spPr bwMode="auto">
              <a:xfrm>
                <a:off x="4465638" y="2306638"/>
                <a:ext cx="3260725" cy="3259138"/>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normAutofit/>
              </a:bodyPr>
              <a:lstStyle/>
              <a:p>
                <a:endParaRPr lang="en-US" sz="1800"/>
              </a:p>
            </p:txBody>
          </p:sp>
        </p:grpSp>
        <p:sp>
          <p:nvSpPr>
            <p:cNvPr id="136" name="Oval 8">
              <a:extLst>
                <a:ext uri="{FF2B5EF4-FFF2-40B4-BE49-F238E27FC236}">
                  <a16:creationId xmlns:a16="http://schemas.microsoft.com/office/drawing/2014/main" id="{AD69BB4C-B83D-F52E-921F-C6E74FD796D0}"/>
                </a:ext>
              </a:extLst>
            </p:cNvPr>
            <p:cNvSpPr>
              <a:spLocks noChangeArrowheads="1"/>
            </p:cNvSpPr>
            <p:nvPr/>
          </p:nvSpPr>
          <p:spPr bwMode="auto">
            <a:xfrm>
              <a:off x="-5095238" y="1871160"/>
              <a:ext cx="2099174" cy="20978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37" name="Oval 9">
              <a:extLst>
                <a:ext uri="{FF2B5EF4-FFF2-40B4-BE49-F238E27FC236}">
                  <a16:creationId xmlns:a16="http://schemas.microsoft.com/office/drawing/2014/main" id="{1548DD08-5A42-3115-798F-0BD3D9C6203F}"/>
                </a:ext>
              </a:extLst>
            </p:cNvPr>
            <p:cNvSpPr>
              <a:spLocks noChangeArrowheads="1"/>
            </p:cNvSpPr>
            <p:nvPr/>
          </p:nvSpPr>
          <p:spPr bwMode="auto">
            <a:xfrm>
              <a:off x="-5061127" y="1909208"/>
              <a:ext cx="2027015" cy="2025703"/>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normAutofit/>
            </a:bodyPr>
            <a:lstStyle/>
            <a:p>
              <a:endParaRPr lang="en-US" sz="1800"/>
            </a:p>
          </p:txBody>
        </p:sp>
        <p:grpSp>
          <p:nvGrpSpPr>
            <p:cNvPr id="138" name="Group 137">
              <a:extLst>
                <a:ext uri="{FF2B5EF4-FFF2-40B4-BE49-F238E27FC236}">
                  <a16:creationId xmlns:a16="http://schemas.microsoft.com/office/drawing/2014/main" id="{66946352-5E4A-0DC6-F94F-67D19B93F623}"/>
                </a:ext>
              </a:extLst>
            </p:cNvPr>
            <p:cNvGrpSpPr/>
            <p:nvPr/>
          </p:nvGrpSpPr>
          <p:grpSpPr>
            <a:xfrm>
              <a:off x="-4603245" y="2368402"/>
              <a:ext cx="1106003" cy="1106003"/>
              <a:chOff x="5421313" y="3268663"/>
              <a:chExt cx="1338263" cy="1338263"/>
            </a:xfrm>
            <a:solidFill>
              <a:schemeClr val="accent5">
                <a:lumMod val="75000"/>
              </a:schemeClr>
            </a:solidFill>
          </p:grpSpPr>
          <p:sp>
            <p:nvSpPr>
              <p:cNvPr id="214" name="Freeform 10">
                <a:extLst>
                  <a:ext uri="{FF2B5EF4-FFF2-40B4-BE49-F238E27FC236}">
                    <a16:creationId xmlns:a16="http://schemas.microsoft.com/office/drawing/2014/main" id="{0C5D5715-2BE6-B0F7-709E-AD86C59984B9}"/>
                  </a:ext>
                </a:extLst>
              </p:cNvPr>
              <p:cNvSpPr>
                <a:spLocks/>
              </p:cNvSpPr>
              <p:nvPr/>
            </p:nvSpPr>
            <p:spPr bwMode="auto">
              <a:xfrm>
                <a:off x="5421313" y="3268663"/>
                <a:ext cx="1338263" cy="1338263"/>
              </a:xfrm>
              <a:custGeom>
                <a:avLst/>
                <a:gdLst>
                  <a:gd name="T0" fmla="*/ 178 w 356"/>
                  <a:gd name="T1" fmla="*/ 7 h 356"/>
                  <a:gd name="T2" fmla="*/ 178 w 356"/>
                  <a:gd name="T3" fmla="*/ 0 h 356"/>
                  <a:gd name="T4" fmla="*/ 0 w 356"/>
                  <a:gd name="T5" fmla="*/ 178 h 356"/>
                  <a:gd name="T6" fmla="*/ 178 w 356"/>
                  <a:gd name="T7" fmla="*/ 356 h 356"/>
                  <a:gd name="T8" fmla="*/ 356 w 356"/>
                  <a:gd name="T9" fmla="*/ 178 h 356"/>
                  <a:gd name="T10" fmla="*/ 178 w 356"/>
                  <a:gd name="T11" fmla="*/ 0 h 356"/>
                  <a:gd name="T12" fmla="*/ 178 w 356"/>
                  <a:gd name="T13" fmla="*/ 7 h 356"/>
                  <a:gd name="T14" fmla="*/ 178 w 356"/>
                  <a:gd name="T15" fmla="*/ 13 h 356"/>
                  <a:gd name="T16" fmla="*/ 295 w 356"/>
                  <a:gd name="T17" fmla="*/ 62 h 356"/>
                  <a:gd name="T18" fmla="*/ 343 w 356"/>
                  <a:gd name="T19" fmla="*/ 178 h 356"/>
                  <a:gd name="T20" fmla="*/ 295 w 356"/>
                  <a:gd name="T21" fmla="*/ 295 h 356"/>
                  <a:gd name="T22" fmla="*/ 178 w 356"/>
                  <a:gd name="T23" fmla="*/ 343 h 356"/>
                  <a:gd name="T24" fmla="*/ 62 w 356"/>
                  <a:gd name="T25" fmla="*/ 295 h 356"/>
                  <a:gd name="T26" fmla="*/ 13 w 356"/>
                  <a:gd name="T27" fmla="*/ 178 h 356"/>
                  <a:gd name="T28" fmla="*/ 62 w 356"/>
                  <a:gd name="T29" fmla="*/ 62 h 356"/>
                  <a:gd name="T30" fmla="*/ 178 w 356"/>
                  <a:gd name="T31" fmla="*/ 13 h 356"/>
                  <a:gd name="T32" fmla="*/ 178 w 356"/>
                  <a:gd name="T33" fmla="*/ 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6" h="356">
                    <a:moveTo>
                      <a:pt x="178" y="7"/>
                    </a:moveTo>
                    <a:cubicBezTo>
                      <a:pt x="178" y="0"/>
                      <a:pt x="178" y="0"/>
                      <a:pt x="178" y="0"/>
                    </a:cubicBezTo>
                    <a:cubicBezTo>
                      <a:pt x="80" y="0"/>
                      <a:pt x="0" y="80"/>
                      <a:pt x="0" y="178"/>
                    </a:cubicBezTo>
                    <a:cubicBezTo>
                      <a:pt x="0" y="276"/>
                      <a:pt x="80" y="356"/>
                      <a:pt x="178" y="356"/>
                    </a:cubicBezTo>
                    <a:cubicBezTo>
                      <a:pt x="277" y="356"/>
                      <a:pt x="356" y="276"/>
                      <a:pt x="356" y="178"/>
                    </a:cubicBezTo>
                    <a:cubicBezTo>
                      <a:pt x="356" y="80"/>
                      <a:pt x="277" y="0"/>
                      <a:pt x="178" y="0"/>
                    </a:cubicBezTo>
                    <a:cubicBezTo>
                      <a:pt x="178" y="7"/>
                      <a:pt x="178" y="7"/>
                      <a:pt x="178" y="7"/>
                    </a:cubicBezTo>
                    <a:cubicBezTo>
                      <a:pt x="178" y="13"/>
                      <a:pt x="178" y="13"/>
                      <a:pt x="178" y="13"/>
                    </a:cubicBezTo>
                    <a:cubicBezTo>
                      <a:pt x="224" y="13"/>
                      <a:pt x="265" y="32"/>
                      <a:pt x="295" y="62"/>
                    </a:cubicBezTo>
                    <a:cubicBezTo>
                      <a:pt x="325" y="91"/>
                      <a:pt x="343" y="133"/>
                      <a:pt x="343" y="178"/>
                    </a:cubicBezTo>
                    <a:cubicBezTo>
                      <a:pt x="343" y="224"/>
                      <a:pt x="325" y="265"/>
                      <a:pt x="295" y="295"/>
                    </a:cubicBezTo>
                    <a:cubicBezTo>
                      <a:pt x="265" y="325"/>
                      <a:pt x="224" y="343"/>
                      <a:pt x="178" y="343"/>
                    </a:cubicBezTo>
                    <a:cubicBezTo>
                      <a:pt x="133" y="343"/>
                      <a:pt x="91" y="325"/>
                      <a:pt x="62" y="295"/>
                    </a:cubicBezTo>
                    <a:cubicBezTo>
                      <a:pt x="32" y="265"/>
                      <a:pt x="13" y="224"/>
                      <a:pt x="13" y="178"/>
                    </a:cubicBezTo>
                    <a:cubicBezTo>
                      <a:pt x="13" y="133"/>
                      <a:pt x="32" y="91"/>
                      <a:pt x="62" y="62"/>
                    </a:cubicBezTo>
                    <a:cubicBezTo>
                      <a:pt x="91" y="32"/>
                      <a:pt x="133" y="13"/>
                      <a:pt x="178" y="13"/>
                    </a:cubicBezTo>
                    <a:lnTo>
                      <a:pt x="178" y="7"/>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sz="1800"/>
              </a:p>
            </p:txBody>
          </p:sp>
          <p:sp>
            <p:nvSpPr>
              <p:cNvPr id="215" name="Freeform 11">
                <a:extLst>
                  <a:ext uri="{FF2B5EF4-FFF2-40B4-BE49-F238E27FC236}">
                    <a16:creationId xmlns:a16="http://schemas.microsoft.com/office/drawing/2014/main" id="{F3E4E18F-FE14-9364-9FFF-7F92B9E881A1}"/>
                  </a:ext>
                </a:extLst>
              </p:cNvPr>
              <p:cNvSpPr>
                <a:spLocks/>
              </p:cNvSpPr>
              <p:nvPr/>
            </p:nvSpPr>
            <p:spPr bwMode="auto">
              <a:xfrm>
                <a:off x="5495926" y="3344863"/>
                <a:ext cx="1192213" cy="1190625"/>
              </a:xfrm>
              <a:custGeom>
                <a:avLst/>
                <a:gdLst>
                  <a:gd name="T0" fmla="*/ 158 w 317"/>
                  <a:gd name="T1" fmla="*/ 314 h 317"/>
                  <a:gd name="T2" fmla="*/ 158 w 317"/>
                  <a:gd name="T3" fmla="*/ 311 h 317"/>
                  <a:gd name="T4" fmla="*/ 50 w 317"/>
                  <a:gd name="T5" fmla="*/ 266 h 317"/>
                  <a:gd name="T6" fmla="*/ 5 w 317"/>
                  <a:gd name="T7" fmla="*/ 158 h 317"/>
                  <a:gd name="T8" fmla="*/ 50 w 317"/>
                  <a:gd name="T9" fmla="*/ 50 h 317"/>
                  <a:gd name="T10" fmla="*/ 158 w 317"/>
                  <a:gd name="T11" fmla="*/ 5 h 317"/>
                  <a:gd name="T12" fmla="*/ 266 w 317"/>
                  <a:gd name="T13" fmla="*/ 50 h 317"/>
                  <a:gd name="T14" fmla="*/ 311 w 317"/>
                  <a:gd name="T15" fmla="*/ 158 h 317"/>
                  <a:gd name="T16" fmla="*/ 266 w 317"/>
                  <a:gd name="T17" fmla="*/ 266 h 317"/>
                  <a:gd name="T18" fmla="*/ 158 w 317"/>
                  <a:gd name="T19" fmla="*/ 311 h 317"/>
                  <a:gd name="T20" fmla="*/ 158 w 317"/>
                  <a:gd name="T21" fmla="*/ 314 h 317"/>
                  <a:gd name="T22" fmla="*/ 158 w 317"/>
                  <a:gd name="T23" fmla="*/ 317 h 317"/>
                  <a:gd name="T24" fmla="*/ 317 w 317"/>
                  <a:gd name="T25" fmla="*/ 158 h 317"/>
                  <a:gd name="T26" fmla="*/ 158 w 317"/>
                  <a:gd name="T27" fmla="*/ 0 h 317"/>
                  <a:gd name="T28" fmla="*/ 0 w 317"/>
                  <a:gd name="T29" fmla="*/ 158 h 317"/>
                  <a:gd name="T30" fmla="*/ 158 w 317"/>
                  <a:gd name="T31" fmla="*/ 317 h 317"/>
                  <a:gd name="T32" fmla="*/ 158 w 317"/>
                  <a:gd name="T33" fmla="*/ 31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317">
                    <a:moveTo>
                      <a:pt x="158" y="314"/>
                    </a:moveTo>
                    <a:cubicBezTo>
                      <a:pt x="158" y="311"/>
                      <a:pt x="158" y="311"/>
                      <a:pt x="158" y="311"/>
                    </a:cubicBezTo>
                    <a:cubicBezTo>
                      <a:pt x="116" y="311"/>
                      <a:pt x="78" y="294"/>
                      <a:pt x="50" y="266"/>
                    </a:cubicBezTo>
                    <a:cubicBezTo>
                      <a:pt x="23" y="238"/>
                      <a:pt x="5" y="200"/>
                      <a:pt x="5" y="158"/>
                    </a:cubicBezTo>
                    <a:cubicBezTo>
                      <a:pt x="5" y="116"/>
                      <a:pt x="23" y="78"/>
                      <a:pt x="50" y="50"/>
                    </a:cubicBezTo>
                    <a:cubicBezTo>
                      <a:pt x="78" y="23"/>
                      <a:pt x="116" y="5"/>
                      <a:pt x="158" y="5"/>
                    </a:cubicBezTo>
                    <a:cubicBezTo>
                      <a:pt x="200" y="5"/>
                      <a:pt x="238" y="23"/>
                      <a:pt x="266" y="50"/>
                    </a:cubicBezTo>
                    <a:cubicBezTo>
                      <a:pt x="294" y="78"/>
                      <a:pt x="311" y="116"/>
                      <a:pt x="311" y="158"/>
                    </a:cubicBezTo>
                    <a:cubicBezTo>
                      <a:pt x="311" y="200"/>
                      <a:pt x="294" y="238"/>
                      <a:pt x="266" y="266"/>
                    </a:cubicBezTo>
                    <a:cubicBezTo>
                      <a:pt x="238" y="294"/>
                      <a:pt x="200" y="311"/>
                      <a:pt x="158" y="311"/>
                    </a:cubicBezTo>
                    <a:cubicBezTo>
                      <a:pt x="158" y="314"/>
                      <a:pt x="158" y="314"/>
                      <a:pt x="158" y="314"/>
                    </a:cubicBezTo>
                    <a:cubicBezTo>
                      <a:pt x="158" y="317"/>
                      <a:pt x="158" y="317"/>
                      <a:pt x="158" y="317"/>
                    </a:cubicBezTo>
                    <a:cubicBezTo>
                      <a:pt x="246" y="317"/>
                      <a:pt x="317" y="246"/>
                      <a:pt x="317" y="158"/>
                    </a:cubicBezTo>
                    <a:cubicBezTo>
                      <a:pt x="317" y="71"/>
                      <a:pt x="246" y="0"/>
                      <a:pt x="158" y="0"/>
                    </a:cubicBezTo>
                    <a:cubicBezTo>
                      <a:pt x="71" y="0"/>
                      <a:pt x="0" y="71"/>
                      <a:pt x="0" y="158"/>
                    </a:cubicBezTo>
                    <a:cubicBezTo>
                      <a:pt x="0" y="246"/>
                      <a:pt x="71" y="317"/>
                      <a:pt x="158" y="317"/>
                    </a:cubicBezTo>
                    <a:lnTo>
                      <a:pt x="158" y="314"/>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sz="1800"/>
              </a:p>
            </p:txBody>
          </p:sp>
        </p:grpSp>
        <p:sp>
          <p:nvSpPr>
            <p:cNvPr id="139" name="Freeform 12">
              <a:extLst>
                <a:ext uri="{FF2B5EF4-FFF2-40B4-BE49-F238E27FC236}">
                  <a16:creationId xmlns:a16="http://schemas.microsoft.com/office/drawing/2014/main" id="{95BA4CFB-890E-E19C-7636-C815421D369A}"/>
                </a:ext>
              </a:extLst>
            </p:cNvPr>
            <p:cNvSpPr>
              <a:spLocks/>
            </p:cNvSpPr>
            <p:nvPr/>
          </p:nvSpPr>
          <p:spPr bwMode="auto">
            <a:xfrm>
              <a:off x="-4165042" y="2922059"/>
              <a:ext cx="238781" cy="699288"/>
            </a:xfrm>
            <a:custGeom>
              <a:avLst/>
              <a:gdLst>
                <a:gd name="T0" fmla="*/ 182 w 182"/>
                <a:gd name="T1" fmla="*/ 0 h 533"/>
                <a:gd name="T2" fmla="*/ 0 w 182"/>
                <a:gd name="T3" fmla="*/ 0 h 533"/>
                <a:gd name="T4" fmla="*/ 45 w 182"/>
                <a:gd name="T5" fmla="*/ 265 h 533"/>
                <a:gd name="T6" fmla="*/ 90 w 182"/>
                <a:gd name="T7" fmla="*/ 533 h 533"/>
                <a:gd name="T8" fmla="*/ 137 w 182"/>
                <a:gd name="T9" fmla="*/ 265 h 533"/>
                <a:gd name="T10" fmla="*/ 182 w 182"/>
                <a:gd name="T11" fmla="*/ 0 h 533"/>
              </a:gdLst>
              <a:ahLst/>
              <a:cxnLst>
                <a:cxn ang="0">
                  <a:pos x="T0" y="T1"/>
                </a:cxn>
                <a:cxn ang="0">
                  <a:pos x="T2" y="T3"/>
                </a:cxn>
                <a:cxn ang="0">
                  <a:pos x="T4" y="T5"/>
                </a:cxn>
                <a:cxn ang="0">
                  <a:pos x="T6" y="T7"/>
                </a:cxn>
                <a:cxn ang="0">
                  <a:pos x="T8" y="T9"/>
                </a:cxn>
                <a:cxn ang="0">
                  <a:pos x="T10" y="T11"/>
                </a:cxn>
              </a:cxnLst>
              <a:rect l="0" t="0" r="r" b="b"/>
              <a:pathLst>
                <a:path w="182" h="533">
                  <a:moveTo>
                    <a:pt x="182" y="0"/>
                  </a:moveTo>
                  <a:lnTo>
                    <a:pt x="0" y="0"/>
                  </a:lnTo>
                  <a:lnTo>
                    <a:pt x="45" y="265"/>
                  </a:lnTo>
                  <a:lnTo>
                    <a:pt x="90" y="533"/>
                  </a:lnTo>
                  <a:lnTo>
                    <a:pt x="137" y="265"/>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0" name="Freeform 13">
              <a:extLst>
                <a:ext uri="{FF2B5EF4-FFF2-40B4-BE49-F238E27FC236}">
                  <a16:creationId xmlns:a16="http://schemas.microsoft.com/office/drawing/2014/main" id="{788238A8-95B3-8C5B-C9C5-40222E29E585}"/>
                </a:ext>
              </a:extLst>
            </p:cNvPr>
            <p:cNvSpPr>
              <a:spLocks/>
            </p:cNvSpPr>
            <p:nvPr/>
          </p:nvSpPr>
          <p:spPr bwMode="auto">
            <a:xfrm>
              <a:off x="-4165042" y="2922059"/>
              <a:ext cx="118079" cy="699288"/>
            </a:xfrm>
            <a:custGeom>
              <a:avLst/>
              <a:gdLst>
                <a:gd name="T0" fmla="*/ 90 w 90"/>
                <a:gd name="T1" fmla="*/ 533 h 533"/>
                <a:gd name="T2" fmla="*/ 90 w 90"/>
                <a:gd name="T3" fmla="*/ 0 h 533"/>
                <a:gd name="T4" fmla="*/ 0 w 90"/>
                <a:gd name="T5" fmla="*/ 0 h 533"/>
                <a:gd name="T6" fmla="*/ 45 w 90"/>
                <a:gd name="T7" fmla="*/ 265 h 533"/>
                <a:gd name="T8" fmla="*/ 90 w 90"/>
                <a:gd name="T9" fmla="*/ 533 h 533"/>
              </a:gdLst>
              <a:ahLst/>
              <a:cxnLst>
                <a:cxn ang="0">
                  <a:pos x="T0" y="T1"/>
                </a:cxn>
                <a:cxn ang="0">
                  <a:pos x="T2" y="T3"/>
                </a:cxn>
                <a:cxn ang="0">
                  <a:pos x="T4" y="T5"/>
                </a:cxn>
                <a:cxn ang="0">
                  <a:pos x="T6" y="T7"/>
                </a:cxn>
                <a:cxn ang="0">
                  <a:pos x="T8" y="T9"/>
                </a:cxn>
              </a:cxnLst>
              <a:rect l="0" t="0" r="r" b="b"/>
              <a:pathLst>
                <a:path w="90" h="533">
                  <a:moveTo>
                    <a:pt x="90" y="533"/>
                  </a:moveTo>
                  <a:lnTo>
                    <a:pt x="90" y="0"/>
                  </a:lnTo>
                  <a:lnTo>
                    <a:pt x="0" y="0"/>
                  </a:lnTo>
                  <a:lnTo>
                    <a:pt x="45" y="265"/>
                  </a:lnTo>
                  <a:lnTo>
                    <a:pt x="90" y="5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1" name="Freeform 14">
              <a:extLst>
                <a:ext uri="{FF2B5EF4-FFF2-40B4-BE49-F238E27FC236}">
                  <a16:creationId xmlns:a16="http://schemas.microsoft.com/office/drawing/2014/main" id="{74C4FE42-0044-168B-207D-2E6AF758BFB9}"/>
                </a:ext>
              </a:extLst>
            </p:cNvPr>
            <p:cNvSpPr>
              <a:spLocks/>
            </p:cNvSpPr>
            <p:nvPr/>
          </p:nvSpPr>
          <p:spPr bwMode="auto">
            <a:xfrm>
              <a:off x="-4046964" y="2800044"/>
              <a:ext cx="701912" cy="230909"/>
            </a:xfrm>
            <a:custGeom>
              <a:avLst/>
              <a:gdLst>
                <a:gd name="T0" fmla="*/ 535 w 535"/>
                <a:gd name="T1" fmla="*/ 93 h 176"/>
                <a:gd name="T2" fmla="*/ 268 w 535"/>
                <a:gd name="T3" fmla="*/ 138 h 176"/>
                <a:gd name="T4" fmla="*/ 126 w 535"/>
                <a:gd name="T5" fmla="*/ 161 h 176"/>
                <a:gd name="T6" fmla="*/ 78 w 535"/>
                <a:gd name="T7" fmla="*/ 171 h 176"/>
                <a:gd name="T8" fmla="*/ 47 w 535"/>
                <a:gd name="T9" fmla="*/ 176 h 176"/>
                <a:gd name="T10" fmla="*/ 0 w 535"/>
                <a:gd name="T11" fmla="*/ 93 h 176"/>
                <a:gd name="T12" fmla="*/ 0 w 535"/>
                <a:gd name="T13" fmla="*/ 0 h 176"/>
                <a:gd name="T14" fmla="*/ 268 w 535"/>
                <a:gd name="T15" fmla="*/ 48 h 176"/>
                <a:gd name="T16" fmla="*/ 535 w 535"/>
                <a:gd name="T17" fmla="*/ 9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176">
                  <a:moveTo>
                    <a:pt x="535" y="93"/>
                  </a:moveTo>
                  <a:lnTo>
                    <a:pt x="268" y="138"/>
                  </a:lnTo>
                  <a:lnTo>
                    <a:pt x="126" y="161"/>
                  </a:lnTo>
                  <a:lnTo>
                    <a:pt x="78" y="171"/>
                  </a:lnTo>
                  <a:lnTo>
                    <a:pt x="47" y="176"/>
                  </a:lnTo>
                  <a:lnTo>
                    <a:pt x="0" y="93"/>
                  </a:lnTo>
                  <a:lnTo>
                    <a:pt x="0" y="0"/>
                  </a:lnTo>
                  <a:lnTo>
                    <a:pt x="268" y="48"/>
                  </a:lnTo>
                  <a:lnTo>
                    <a:pt x="535" y="9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sz="1800"/>
            </a:p>
          </p:txBody>
        </p:sp>
        <p:sp>
          <p:nvSpPr>
            <p:cNvPr id="142" name="Freeform 15">
              <a:extLst>
                <a:ext uri="{FF2B5EF4-FFF2-40B4-BE49-F238E27FC236}">
                  <a16:creationId xmlns:a16="http://schemas.microsoft.com/office/drawing/2014/main" id="{E7AD4EFA-3501-66D7-A03D-2CA22BB68F2B}"/>
                </a:ext>
              </a:extLst>
            </p:cNvPr>
            <p:cNvSpPr>
              <a:spLocks/>
            </p:cNvSpPr>
            <p:nvPr/>
          </p:nvSpPr>
          <p:spPr bwMode="auto">
            <a:xfrm>
              <a:off x="-4046964" y="2800044"/>
              <a:ext cx="701912" cy="122015"/>
            </a:xfrm>
            <a:custGeom>
              <a:avLst/>
              <a:gdLst>
                <a:gd name="T0" fmla="*/ 535 w 535"/>
                <a:gd name="T1" fmla="*/ 93 h 93"/>
                <a:gd name="T2" fmla="*/ 0 w 535"/>
                <a:gd name="T3" fmla="*/ 93 h 93"/>
                <a:gd name="T4" fmla="*/ 0 w 535"/>
                <a:gd name="T5" fmla="*/ 0 h 93"/>
                <a:gd name="T6" fmla="*/ 268 w 535"/>
                <a:gd name="T7" fmla="*/ 48 h 93"/>
                <a:gd name="T8" fmla="*/ 535 w 535"/>
                <a:gd name="T9" fmla="*/ 93 h 93"/>
              </a:gdLst>
              <a:ahLst/>
              <a:cxnLst>
                <a:cxn ang="0">
                  <a:pos x="T0" y="T1"/>
                </a:cxn>
                <a:cxn ang="0">
                  <a:pos x="T2" y="T3"/>
                </a:cxn>
                <a:cxn ang="0">
                  <a:pos x="T4" y="T5"/>
                </a:cxn>
                <a:cxn ang="0">
                  <a:pos x="T6" y="T7"/>
                </a:cxn>
                <a:cxn ang="0">
                  <a:pos x="T8" y="T9"/>
                </a:cxn>
              </a:cxnLst>
              <a:rect l="0" t="0" r="r" b="b"/>
              <a:pathLst>
                <a:path w="535" h="93">
                  <a:moveTo>
                    <a:pt x="535" y="93"/>
                  </a:moveTo>
                  <a:lnTo>
                    <a:pt x="0" y="93"/>
                  </a:lnTo>
                  <a:lnTo>
                    <a:pt x="0" y="0"/>
                  </a:lnTo>
                  <a:lnTo>
                    <a:pt x="268" y="48"/>
                  </a:lnTo>
                  <a:lnTo>
                    <a:pt x="535"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43" name="Freeform 16">
              <a:extLst>
                <a:ext uri="{FF2B5EF4-FFF2-40B4-BE49-F238E27FC236}">
                  <a16:creationId xmlns:a16="http://schemas.microsoft.com/office/drawing/2014/main" id="{920B17A2-A25D-4D64-6E9E-361416741F86}"/>
                </a:ext>
              </a:extLst>
            </p:cNvPr>
            <p:cNvSpPr>
              <a:spLocks/>
            </p:cNvSpPr>
            <p:nvPr/>
          </p:nvSpPr>
          <p:spPr bwMode="auto">
            <a:xfrm>
              <a:off x="-4046964" y="2222772"/>
              <a:ext cx="93151" cy="699288"/>
            </a:xfrm>
            <a:custGeom>
              <a:avLst/>
              <a:gdLst>
                <a:gd name="T0" fmla="*/ 71 w 71"/>
                <a:gd name="T1" fmla="*/ 407 h 533"/>
                <a:gd name="T2" fmla="*/ 0 w 71"/>
                <a:gd name="T3" fmla="*/ 533 h 533"/>
                <a:gd name="T4" fmla="*/ 0 w 71"/>
                <a:gd name="T5" fmla="*/ 0 h 533"/>
                <a:gd name="T6" fmla="*/ 47 w 71"/>
                <a:gd name="T7" fmla="*/ 265 h 533"/>
                <a:gd name="T8" fmla="*/ 71 w 71"/>
                <a:gd name="T9" fmla="*/ 407 h 533"/>
              </a:gdLst>
              <a:ahLst/>
              <a:cxnLst>
                <a:cxn ang="0">
                  <a:pos x="T0" y="T1"/>
                </a:cxn>
                <a:cxn ang="0">
                  <a:pos x="T2" y="T3"/>
                </a:cxn>
                <a:cxn ang="0">
                  <a:pos x="T4" y="T5"/>
                </a:cxn>
                <a:cxn ang="0">
                  <a:pos x="T6" y="T7"/>
                </a:cxn>
                <a:cxn ang="0">
                  <a:pos x="T8" y="T9"/>
                </a:cxn>
              </a:cxnLst>
              <a:rect l="0" t="0" r="r" b="b"/>
              <a:pathLst>
                <a:path w="71" h="533">
                  <a:moveTo>
                    <a:pt x="71" y="407"/>
                  </a:moveTo>
                  <a:lnTo>
                    <a:pt x="0" y="533"/>
                  </a:lnTo>
                  <a:lnTo>
                    <a:pt x="0" y="0"/>
                  </a:lnTo>
                  <a:lnTo>
                    <a:pt x="47" y="265"/>
                  </a:lnTo>
                  <a:lnTo>
                    <a:pt x="71" y="40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4" name="Freeform 17">
              <a:extLst>
                <a:ext uri="{FF2B5EF4-FFF2-40B4-BE49-F238E27FC236}">
                  <a16:creationId xmlns:a16="http://schemas.microsoft.com/office/drawing/2014/main" id="{5BC43790-93DA-17BC-E9A2-FADB60E4D06E}"/>
                </a:ext>
              </a:extLst>
            </p:cNvPr>
            <p:cNvSpPr>
              <a:spLocks/>
            </p:cNvSpPr>
            <p:nvPr/>
          </p:nvSpPr>
          <p:spPr bwMode="auto">
            <a:xfrm>
              <a:off x="-4165042" y="2222772"/>
              <a:ext cx="118079" cy="699288"/>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5" name="Freeform 18">
              <a:extLst>
                <a:ext uri="{FF2B5EF4-FFF2-40B4-BE49-F238E27FC236}">
                  <a16:creationId xmlns:a16="http://schemas.microsoft.com/office/drawing/2014/main" id="{FD768631-5D9A-6E94-29AC-79FEC30DCCED}"/>
                </a:ext>
              </a:extLst>
            </p:cNvPr>
            <p:cNvSpPr>
              <a:spLocks/>
            </p:cNvSpPr>
            <p:nvPr/>
          </p:nvSpPr>
          <p:spPr bwMode="auto">
            <a:xfrm>
              <a:off x="-4165042" y="2222772"/>
              <a:ext cx="118079" cy="699288"/>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6" name="Freeform 19">
              <a:extLst>
                <a:ext uri="{FF2B5EF4-FFF2-40B4-BE49-F238E27FC236}">
                  <a16:creationId xmlns:a16="http://schemas.microsoft.com/office/drawing/2014/main" id="{717A5AEE-F07A-AA4C-C3F4-D8F11BDF2843}"/>
                </a:ext>
              </a:extLst>
            </p:cNvPr>
            <p:cNvSpPr>
              <a:spLocks/>
            </p:cNvSpPr>
            <p:nvPr/>
          </p:nvSpPr>
          <p:spPr bwMode="auto">
            <a:xfrm>
              <a:off x="-4385455" y="2579631"/>
              <a:ext cx="338492" cy="342428"/>
            </a:xfrm>
            <a:custGeom>
              <a:avLst/>
              <a:gdLst>
                <a:gd name="T0" fmla="*/ 258 w 258"/>
                <a:gd name="T1" fmla="*/ 261 h 261"/>
                <a:gd name="T2" fmla="*/ 132 w 258"/>
                <a:gd name="T3" fmla="*/ 190 h 261"/>
                <a:gd name="T4" fmla="*/ 92 w 258"/>
                <a:gd name="T5" fmla="*/ 131 h 261"/>
                <a:gd name="T6" fmla="*/ 0 w 258"/>
                <a:gd name="T7" fmla="*/ 0 h 261"/>
                <a:gd name="T8" fmla="*/ 130 w 258"/>
                <a:gd name="T9" fmla="*/ 93 h 261"/>
                <a:gd name="T10" fmla="*/ 189 w 258"/>
                <a:gd name="T11" fmla="*/ 135 h 261"/>
                <a:gd name="T12" fmla="*/ 258 w 258"/>
                <a:gd name="T13" fmla="*/ 261 h 261"/>
              </a:gdLst>
              <a:ahLst/>
              <a:cxnLst>
                <a:cxn ang="0">
                  <a:pos x="T0" y="T1"/>
                </a:cxn>
                <a:cxn ang="0">
                  <a:pos x="T2" y="T3"/>
                </a:cxn>
                <a:cxn ang="0">
                  <a:pos x="T4" y="T5"/>
                </a:cxn>
                <a:cxn ang="0">
                  <a:pos x="T6" y="T7"/>
                </a:cxn>
                <a:cxn ang="0">
                  <a:pos x="T8" y="T9"/>
                </a:cxn>
                <a:cxn ang="0">
                  <a:pos x="T10" y="T11"/>
                </a:cxn>
                <a:cxn ang="0">
                  <a:pos x="T12" y="T13"/>
                </a:cxn>
              </a:cxnLst>
              <a:rect l="0" t="0" r="r" b="b"/>
              <a:pathLst>
                <a:path w="258" h="261">
                  <a:moveTo>
                    <a:pt x="258" y="261"/>
                  </a:moveTo>
                  <a:lnTo>
                    <a:pt x="132" y="190"/>
                  </a:lnTo>
                  <a:lnTo>
                    <a:pt x="92" y="131"/>
                  </a:lnTo>
                  <a:lnTo>
                    <a:pt x="0" y="0"/>
                  </a:lnTo>
                  <a:lnTo>
                    <a:pt x="130" y="93"/>
                  </a:lnTo>
                  <a:lnTo>
                    <a:pt x="189" y="135"/>
                  </a:lnTo>
                  <a:lnTo>
                    <a:pt x="258"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7" name="Freeform 20">
              <a:extLst>
                <a:ext uri="{FF2B5EF4-FFF2-40B4-BE49-F238E27FC236}">
                  <a16:creationId xmlns:a16="http://schemas.microsoft.com/office/drawing/2014/main" id="{150F3903-2A97-2917-E200-19DF906B1AA6}"/>
                </a:ext>
              </a:extLst>
            </p:cNvPr>
            <p:cNvSpPr>
              <a:spLocks/>
            </p:cNvSpPr>
            <p:nvPr/>
          </p:nvSpPr>
          <p:spPr bwMode="auto">
            <a:xfrm>
              <a:off x="-4385455" y="2579631"/>
              <a:ext cx="338492" cy="342428"/>
            </a:xfrm>
            <a:custGeom>
              <a:avLst/>
              <a:gdLst>
                <a:gd name="T0" fmla="*/ 258 w 258"/>
                <a:gd name="T1" fmla="*/ 261 h 261"/>
                <a:gd name="T2" fmla="*/ 135 w 258"/>
                <a:gd name="T3" fmla="*/ 190 h 261"/>
                <a:gd name="T4" fmla="*/ 132 w 258"/>
                <a:gd name="T5" fmla="*/ 190 h 261"/>
                <a:gd name="T6" fmla="*/ 92 w 258"/>
                <a:gd name="T7" fmla="*/ 131 h 261"/>
                <a:gd name="T8" fmla="*/ 0 w 258"/>
                <a:gd name="T9" fmla="*/ 0 h 261"/>
                <a:gd name="T10" fmla="*/ 258 w 258"/>
                <a:gd name="T11" fmla="*/ 261 h 261"/>
              </a:gdLst>
              <a:ahLst/>
              <a:cxnLst>
                <a:cxn ang="0">
                  <a:pos x="T0" y="T1"/>
                </a:cxn>
                <a:cxn ang="0">
                  <a:pos x="T2" y="T3"/>
                </a:cxn>
                <a:cxn ang="0">
                  <a:pos x="T4" y="T5"/>
                </a:cxn>
                <a:cxn ang="0">
                  <a:pos x="T6" y="T7"/>
                </a:cxn>
                <a:cxn ang="0">
                  <a:pos x="T8" y="T9"/>
                </a:cxn>
                <a:cxn ang="0">
                  <a:pos x="T10" y="T11"/>
                </a:cxn>
              </a:cxnLst>
              <a:rect l="0" t="0" r="r" b="b"/>
              <a:pathLst>
                <a:path w="258" h="261">
                  <a:moveTo>
                    <a:pt x="258" y="261"/>
                  </a:moveTo>
                  <a:lnTo>
                    <a:pt x="135" y="190"/>
                  </a:lnTo>
                  <a:lnTo>
                    <a:pt x="132" y="190"/>
                  </a:lnTo>
                  <a:lnTo>
                    <a:pt x="92" y="131"/>
                  </a:lnTo>
                  <a:lnTo>
                    <a:pt x="0" y="0"/>
                  </a:lnTo>
                  <a:lnTo>
                    <a:pt x="258"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8" name="Freeform 21">
              <a:extLst>
                <a:ext uri="{FF2B5EF4-FFF2-40B4-BE49-F238E27FC236}">
                  <a16:creationId xmlns:a16="http://schemas.microsoft.com/office/drawing/2014/main" id="{1E229DE9-B678-0AE7-7816-6FCADE19DB4B}"/>
                </a:ext>
              </a:extLst>
            </p:cNvPr>
            <p:cNvSpPr>
              <a:spLocks/>
            </p:cNvSpPr>
            <p:nvPr/>
          </p:nvSpPr>
          <p:spPr bwMode="auto">
            <a:xfrm>
              <a:off x="-4046964" y="2579631"/>
              <a:ext cx="342428" cy="342428"/>
            </a:xfrm>
            <a:custGeom>
              <a:avLst/>
              <a:gdLst>
                <a:gd name="T0" fmla="*/ 261 w 261"/>
                <a:gd name="T1" fmla="*/ 0 h 261"/>
                <a:gd name="T2" fmla="*/ 168 w 261"/>
                <a:gd name="T3" fmla="*/ 131 h 261"/>
                <a:gd name="T4" fmla="*/ 126 w 261"/>
                <a:gd name="T5" fmla="*/ 190 h 261"/>
                <a:gd name="T6" fmla="*/ 126 w 261"/>
                <a:gd name="T7" fmla="*/ 190 h 261"/>
                <a:gd name="T8" fmla="*/ 85 w 261"/>
                <a:gd name="T9" fmla="*/ 213 h 261"/>
                <a:gd name="T10" fmla="*/ 0 w 261"/>
                <a:gd name="T11" fmla="*/ 261 h 261"/>
                <a:gd name="T12" fmla="*/ 71 w 261"/>
                <a:gd name="T13" fmla="*/ 135 h 261"/>
                <a:gd name="T14" fmla="*/ 130 w 261"/>
                <a:gd name="T15" fmla="*/ 93 h 261"/>
                <a:gd name="T16" fmla="*/ 261 w 261"/>
                <a:gd name="T17" fmla="*/ 0 h 261"/>
                <a:gd name="T18" fmla="*/ 261 w 261"/>
                <a:gd name="T19" fmla="*/ 0 h 261"/>
                <a:gd name="T20" fmla="*/ 261 w 261"/>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1">
                  <a:moveTo>
                    <a:pt x="261" y="0"/>
                  </a:moveTo>
                  <a:lnTo>
                    <a:pt x="168" y="131"/>
                  </a:lnTo>
                  <a:lnTo>
                    <a:pt x="126" y="190"/>
                  </a:lnTo>
                  <a:lnTo>
                    <a:pt x="126" y="190"/>
                  </a:lnTo>
                  <a:lnTo>
                    <a:pt x="85" y="213"/>
                  </a:lnTo>
                  <a:lnTo>
                    <a:pt x="0" y="261"/>
                  </a:lnTo>
                  <a:lnTo>
                    <a:pt x="71" y="135"/>
                  </a:lnTo>
                  <a:lnTo>
                    <a:pt x="130" y="93"/>
                  </a:lnTo>
                  <a:lnTo>
                    <a:pt x="261" y="0"/>
                  </a:lnTo>
                  <a:lnTo>
                    <a:pt x="261" y="0"/>
                  </a:lnTo>
                  <a:lnTo>
                    <a:pt x="2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9" name="Freeform 22">
              <a:extLst>
                <a:ext uri="{FF2B5EF4-FFF2-40B4-BE49-F238E27FC236}">
                  <a16:creationId xmlns:a16="http://schemas.microsoft.com/office/drawing/2014/main" id="{1B30E5E8-EC93-782F-6E19-74B7FF7E8BF3}"/>
                </a:ext>
              </a:extLst>
            </p:cNvPr>
            <p:cNvSpPr>
              <a:spLocks/>
            </p:cNvSpPr>
            <p:nvPr/>
          </p:nvSpPr>
          <p:spPr bwMode="auto">
            <a:xfrm>
              <a:off x="-4046964" y="2579631"/>
              <a:ext cx="342428" cy="342428"/>
            </a:xfrm>
            <a:custGeom>
              <a:avLst/>
              <a:gdLst>
                <a:gd name="T0" fmla="*/ 0 w 261"/>
                <a:gd name="T1" fmla="*/ 261 h 261"/>
                <a:gd name="T2" fmla="*/ 126 w 261"/>
                <a:gd name="T3" fmla="*/ 190 h 261"/>
                <a:gd name="T4" fmla="*/ 126 w 261"/>
                <a:gd name="T5" fmla="*/ 190 h 261"/>
                <a:gd name="T6" fmla="*/ 168 w 261"/>
                <a:gd name="T7" fmla="*/ 131 h 261"/>
                <a:gd name="T8" fmla="*/ 261 w 261"/>
                <a:gd name="T9" fmla="*/ 0 h 261"/>
                <a:gd name="T10" fmla="*/ 0 w 261"/>
                <a:gd name="T11" fmla="*/ 261 h 261"/>
              </a:gdLst>
              <a:ahLst/>
              <a:cxnLst>
                <a:cxn ang="0">
                  <a:pos x="T0" y="T1"/>
                </a:cxn>
                <a:cxn ang="0">
                  <a:pos x="T2" y="T3"/>
                </a:cxn>
                <a:cxn ang="0">
                  <a:pos x="T4" y="T5"/>
                </a:cxn>
                <a:cxn ang="0">
                  <a:pos x="T6" y="T7"/>
                </a:cxn>
                <a:cxn ang="0">
                  <a:pos x="T8" y="T9"/>
                </a:cxn>
                <a:cxn ang="0">
                  <a:pos x="T10" y="T11"/>
                </a:cxn>
              </a:cxnLst>
              <a:rect l="0" t="0" r="r" b="b"/>
              <a:pathLst>
                <a:path w="261" h="261">
                  <a:moveTo>
                    <a:pt x="0" y="261"/>
                  </a:moveTo>
                  <a:lnTo>
                    <a:pt x="126" y="190"/>
                  </a:lnTo>
                  <a:lnTo>
                    <a:pt x="126" y="190"/>
                  </a:lnTo>
                  <a:lnTo>
                    <a:pt x="168" y="131"/>
                  </a:lnTo>
                  <a:lnTo>
                    <a:pt x="261" y="0"/>
                  </a:lnTo>
                  <a:lnTo>
                    <a:pt x="0"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0" name="Freeform 23">
              <a:extLst>
                <a:ext uri="{FF2B5EF4-FFF2-40B4-BE49-F238E27FC236}">
                  <a16:creationId xmlns:a16="http://schemas.microsoft.com/office/drawing/2014/main" id="{6B55A3E4-B16B-05F2-7F55-C28D06CD865A}"/>
                </a:ext>
              </a:extLst>
            </p:cNvPr>
            <p:cNvSpPr>
              <a:spLocks/>
            </p:cNvSpPr>
            <p:nvPr/>
          </p:nvSpPr>
          <p:spPr bwMode="auto">
            <a:xfrm>
              <a:off x="-4746250" y="2922059"/>
              <a:ext cx="699288" cy="108895"/>
            </a:xfrm>
            <a:custGeom>
              <a:avLst/>
              <a:gdLst>
                <a:gd name="T0" fmla="*/ 533 w 533"/>
                <a:gd name="T1" fmla="*/ 0 h 83"/>
                <a:gd name="T2" fmla="*/ 488 w 533"/>
                <a:gd name="T3" fmla="*/ 83 h 83"/>
                <a:gd name="T4" fmla="*/ 457 w 533"/>
                <a:gd name="T5" fmla="*/ 78 h 83"/>
                <a:gd name="T6" fmla="*/ 410 w 533"/>
                <a:gd name="T7" fmla="*/ 68 h 83"/>
                <a:gd name="T8" fmla="*/ 268 w 533"/>
                <a:gd name="T9" fmla="*/ 45 h 83"/>
                <a:gd name="T10" fmla="*/ 0 w 533"/>
                <a:gd name="T11" fmla="*/ 0 h 83"/>
                <a:gd name="T12" fmla="*/ 533 w 533"/>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533" h="83">
                  <a:moveTo>
                    <a:pt x="533" y="0"/>
                  </a:moveTo>
                  <a:lnTo>
                    <a:pt x="488" y="83"/>
                  </a:lnTo>
                  <a:lnTo>
                    <a:pt x="457" y="78"/>
                  </a:lnTo>
                  <a:lnTo>
                    <a:pt x="410" y="68"/>
                  </a:lnTo>
                  <a:lnTo>
                    <a:pt x="268" y="45"/>
                  </a:lnTo>
                  <a:lnTo>
                    <a:pt x="0" y="0"/>
                  </a:lnTo>
                  <a:lnTo>
                    <a:pt x="5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51" name="Freeform 24">
              <a:extLst>
                <a:ext uri="{FF2B5EF4-FFF2-40B4-BE49-F238E27FC236}">
                  <a16:creationId xmlns:a16="http://schemas.microsoft.com/office/drawing/2014/main" id="{E2A1CD20-81E9-9C03-C134-124303ECBEBD}"/>
                </a:ext>
              </a:extLst>
            </p:cNvPr>
            <p:cNvSpPr>
              <a:spLocks/>
            </p:cNvSpPr>
            <p:nvPr/>
          </p:nvSpPr>
          <p:spPr bwMode="auto">
            <a:xfrm>
              <a:off x="-4746250" y="2828908"/>
              <a:ext cx="699288" cy="93151"/>
            </a:xfrm>
            <a:custGeom>
              <a:avLst/>
              <a:gdLst>
                <a:gd name="T0" fmla="*/ 533 w 533"/>
                <a:gd name="T1" fmla="*/ 71 h 71"/>
                <a:gd name="T2" fmla="*/ 0 w 533"/>
                <a:gd name="T3" fmla="*/ 71 h 71"/>
                <a:gd name="T4" fmla="*/ 268 w 533"/>
                <a:gd name="T5" fmla="*/ 26 h 71"/>
                <a:gd name="T6" fmla="*/ 410 w 533"/>
                <a:gd name="T7" fmla="*/ 0 h 71"/>
                <a:gd name="T8" fmla="*/ 533 w 533"/>
                <a:gd name="T9" fmla="*/ 71 h 71"/>
              </a:gdLst>
              <a:ahLst/>
              <a:cxnLst>
                <a:cxn ang="0">
                  <a:pos x="T0" y="T1"/>
                </a:cxn>
                <a:cxn ang="0">
                  <a:pos x="T2" y="T3"/>
                </a:cxn>
                <a:cxn ang="0">
                  <a:pos x="T4" y="T5"/>
                </a:cxn>
                <a:cxn ang="0">
                  <a:pos x="T6" y="T7"/>
                </a:cxn>
                <a:cxn ang="0">
                  <a:pos x="T8" y="T9"/>
                </a:cxn>
              </a:cxnLst>
              <a:rect l="0" t="0" r="r" b="b"/>
              <a:pathLst>
                <a:path w="533" h="71">
                  <a:moveTo>
                    <a:pt x="533" y="71"/>
                  </a:moveTo>
                  <a:lnTo>
                    <a:pt x="0" y="71"/>
                  </a:lnTo>
                  <a:lnTo>
                    <a:pt x="268" y="26"/>
                  </a:lnTo>
                  <a:lnTo>
                    <a:pt x="410" y="0"/>
                  </a:lnTo>
                  <a:lnTo>
                    <a:pt x="533" y="7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52" name="Freeform 25">
              <a:extLst>
                <a:ext uri="{FF2B5EF4-FFF2-40B4-BE49-F238E27FC236}">
                  <a16:creationId xmlns:a16="http://schemas.microsoft.com/office/drawing/2014/main" id="{7C2CE1CE-2ECE-FF70-EBDC-574F60F0BAC5}"/>
                </a:ext>
              </a:extLst>
            </p:cNvPr>
            <p:cNvSpPr>
              <a:spLocks/>
            </p:cNvSpPr>
            <p:nvPr/>
          </p:nvSpPr>
          <p:spPr bwMode="auto">
            <a:xfrm>
              <a:off x="-4385455" y="2922059"/>
              <a:ext cx="338492" cy="341116"/>
            </a:xfrm>
            <a:custGeom>
              <a:avLst/>
              <a:gdLst>
                <a:gd name="T0" fmla="*/ 258 w 258"/>
                <a:gd name="T1" fmla="*/ 0 h 260"/>
                <a:gd name="T2" fmla="*/ 213 w 258"/>
                <a:gd name="T3" fmla="*/ 83 h 260"/>
                <a:gd name="T4" fmla="*/ 189 w 258"/>
                <a:gd name="T5" fmla="*/ 125 h 260"/>
                <a:gd name="T6" fmla="*/ 130 w 258"/>
                <a:gd name="T7" fmla="*/ 168 h 260"/>
                <a:gd name="T8" fmla="*/ 0 w 258"/>
                <a:gd name="T9" fmla="*/ 260 h 260"/>
                <a:gd name="T10" fmla="*/ 92 w 258"/>
                <a:gd name="T11" fmla="*/ 130 h 260"/>
                <a:gd name="T12" fmla="*/ 132 w 258"/>
                <a:gd name="T13" fmla="*/ 68 h 260"/>
                <a:gd name="T14" fmla="*/ 135 w 258"/>
                <a:gd name="T15" fmla="*/ 68 h 260"/>
                <a:gd name="T16" fmla="*/ 258 w 258"/>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260">
                  <a:moveTo>
                    <a:pt x="258" y="0"/>
                  </a:moveTo>
                  <a:lnTo>
                    <a:pt x="213" y="83"/>
                  </a:lnTo>
                  <a:lnTo>
                    <a:pt x="189" y="125"/>
                  </a:lnTo>
                  <a:lnTo>
                    <a:pt x="130" y="168"/>
                  </a:lnTo>
                  <a:lnTo>
                    <a:pt x="0" y="260"/>
                  </a:lnTo>
                  <a:lnTo>
                    <a:pt x="92" y="130"/>
                  </a:lnTo>
                  <a:lnTo>
                    <a:pt x="132" y="68"/>
                  </a:lnTo>
                  <a:lnTo>
                    <a:pt x="135" y="68"/>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3" name="Freeform 26">
              <a:extLst>
                <a:ext uri="{FF2B5EF4-FFF2-40B4-BE49-F238E27FC236}">
                  <a16:creationId xmlns:a16="http://schemas.microsoft.com/office/drawing/2014/main" id="{99B38862-51EA-558A-EFDC-80B662F873C5}"/>
                </a:ext>
              </a:extLst>
            </p:cNvPr>
            <p:cNvSpPr>
              <a:spLocks/>
            </p:cNvSpPr>
            <p:nvPr/>
          </p:nvSpPr>
          <p:spPr bwMode="auto">
            <a:xfrm>
              <a:off x="-4385455" y="2922059"/>
              <a:ext cx="338492" cy="341116"/>
            </a:xfrm>
            <a:custGeom>
              <a:avLst/>
              <a:gdLst>
                <a:gd name="T0" fmla="*/ 258 w 258"/>
                <a:gd name="T1" fmla="*/ 0 h 260"/>
                <a:gd name="T2" fmla="*/ 135 w 258"/>
                <a:gd name="T3" fmla="*/ 68 h 260"/>
                <a:gd name="T4" fmla="*/ 132 w 258"/>
                <a:gd name="T5" fmla="*/ 68 h 260"/>
                <a:gd name="T6" fmla="*/ 92 w 258"/>
                <a:gd name="T7" fmla="*/ 130 h 260"/>
                <a:gd name="T8" fmla="*/ 0 w 258"/>
                <a:gd name="T9" fmla="*/ 260 h 260"/>
                <a:gd name="T10" fmla="*/ 258 w 258"/>
                <a:gd name="T11" fmla="*/ 0 h 260"/>
              </a:gdLst>
              <a:ahLst/>
              <a:cxnLst>
                <a:cxn ang="0">
                  <a:pos x="T0" y="T1"/>
                </a:cxn>
                <a:cxn ang="0">
                  <a:pos x="T2" y="T3"/>
                </a:cxn>
                <a:cxn ang="0">
                  <a:pos x="T4" y="T5"/>
                </a:cxn>
                <a:cxn ang="0">
                  <a:pos x="T6" y="T7"/>
                </a:cxn>
                <a:cxn ang="0">
                  <a:pos x="T8" y="T9"/>
                </a:cxn>
                <a:cxn ang="0">
                  <a:pos x="T10" y="T11"/>
                </a:cxn>
              </a:cxnLst>
              <a:rect l="0" t="0" r="r" b="b"/>
              <a:pathLst>
                <a:path w="258" h="260">
                  <a:moveTo>
                    <a:pt x="258" y="0"/>
                  </a:moveTo>
                  <a:lnTo>
                    <a:pt x="135" y="68"/>
                  </a:lnTo>
                  <a:lnTo>
                    <a:pt x="132" y="68"/>
                  </a:lnTo>
                  <a:lnTo>
                    <a:pt x="92" y="130"/>
                  </a:lnTo>
                  <a:lnTo>
                    <a:pt x="0" y="260"/>
                  </a:lnTo>
                  <a:lnTo>
                    <a:pt x="25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4" name="Freeform 27">
              <a:extLst>
                <a:ext uri="{FF2B5EF4-FFF2-40B4-BE49-F238E27FC236}">
                  <a16:creationId xmlns:a16="http://schemas.microsoft.com/office/drawing/2014/main" id="{D85DE619-BD15-24C0-02AA-7452D0954751}"/>
                </a:ext>
              </a:extLst>
            </p:cNvPr>
            <p:cNvSpPr>
              <a:spLocks/>
            </p:cNvSpPr>
            <p:nvPr/>
          </p:nvSpPr>
          <p:spPr bwMode="auto">
            <a:xfrm>
              <a:off x="-4046964" y="2922059"/>
              <a:ext cx="342428" cy="341116"/>
            </a:xfrm>
            <a:custGeom>
              <a:avLst/>
              <a:gdLst>
                <a:gd name="T0" fmla="*/ 261 w 261"/>
                <a:gd name="T1" fmla="*/ 260 h 260"/>
                <a:gd name="T2" fmla="*/ 261 w 261"/>
                <a:gd name="T3" fmla="*/ 260 h 260"/>
                <a:gd name="T4" fmla="*/ 261 w 261"/>
                <a:gd name="T5" fmla="*/ 258 h 260"/>
                <a:gd name="T6" fmla="*/ 130 w 261"/>
                <a:gd name="T7" fmla="*/ 168 h 260"/>
                <a:gd name="T8" fmla="*/ 71 w 261"/>
                <a:gd name="T9" fmla="*/ 125 h 260"/>
                <a:gd name="T10" fmla="*/ 47 w 261"/>
                <a:gd name="T11" fmla="*/ 83 h 260"/>
                <a:gd name="T12" fmla="*/ 0 w 261"/>
                <a:gd name="T13" fmla="*/ 0 h 260"/>
                <a:gd name="T14" fmla="*/ 126 w 261"/>
                <a:gd name="T15" fmla="*/ 68 h 260"/>
                <a:gd name="T16" fmla="*/ 126 w 261"/>
                <a:gd name="T17" fmla="*/ 68 h 260"/>
                <a:gd name="T18" fmla="*/ 168 w 261"/>
                <a:gd name="T19" fmla="*/ 130 h 260"/>
                <a:gd name="T20" fmla="*/ 261 w 261"/>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0">
                  <a:moveTo>
                    <a:pt x="261" y="260"/>
                  </a:moveTo>
                  <a:lnTo>
                    <a:pt x="261" y="260"/>
                  </a:lnTo>
                  <a:lnTo>
                    <a:pt x="261" y="258"/>
                  </a:lnTo>
                  <a:lnTo>
                    <a:pt x="130" y="168"/>
                  </a:lnTo>
                  <a:lnTo>
                    <a:pt x="71" y="125"/>
                  </a:lnTo>
                  <a:lnTo>
                    <a:pt x="47" y="83"/>
                  </a:lnTo>
                  <a:lnTo>
                    <a:pt x="0" y="0"/>
                  </a:lnTo>
                  <a:lnTo>
                    <a:pt x="126" y="68"/>
                  </a:lnTo>
                  <a:lnTo>
                    <a:pt x="126" y="68"/>
                  </a:lnTo>
                  <a:lnTo>
                    <a:pt x="168" y="130"/>
                  </a:lnTo>
                  <a:lnTo>
                    <a:pt x="261" y="26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5" name="Freeform 28">
              <a:extLst>
                <a:ext uri="{FF2B5EF4-FFF2-40B4-BE49-F238E27FC236}">
                  <a16:creationId xmlns:a16="http://schemas.microsoft.com/office/drawing/2014/main" id="{3CA3F27C-1C5D-01BD-621D-82AAD8AE4977}"/>
                </a:ext>
              </a:extLst>
            </p:cNvPr>
            <p:cNvSpPr>
              <a:spLocks/>
            </p:cNvSpPr>
            <p:nvPr/>
          </p:nvSpPr>
          <p:spPr bwMode="auto">
            <a:xfrm>
              <a:off x="-4046964" y="2922059"/>
              <a:ext cx="342428" cy="341116"/>
            </a:xfrm>
            <a:custGeom>
              <a:avLst/>
              <a:gdLst>
                <a:gd name="T0" fmla="*/ 0 w 261"/>
                <a:gd name="T1" fmla="*/ 0 h 260"/>
                <a:gd name="T2" fmla="*/ 126 w 261"/>
                <a:gd name="T3" fmla="*/ 68 h 260"/>
                <a:gd name="T4" fmla="*/ 126 w 261"/>
                <a:gd name="T5" fmla="*/ 68 h 260"/>
                <a:gd name="T6" fmla="*/ 168 w 261"/>
                <a:gd name="T7" fmla="*/ 130 h 260"/>
                <a:gd name="T8" fmla="*/ 261 w 261"/>
                <a:gd name="T9" fmla="*/ 260 h 260"/>
                <a:gd name="T10" fmla="*/ 0 w 261"/>
                <a:gd name="T11" fmla="*/ 0 h 260"/>
              </a:gdLst>
              <a:ahLst/>
              <a:cxnLst>
                <a:cxn ang="0">
                  <a:pos x="T0" y="T1"/>
                </a:cxn>
                <a:cxn ang="0">
                  <a:pos x="T2" y="T3"/>
                </a:cxn>
                <a:cxn ang="0">
                  <a:pos x="T4" y="T5"/>
                </a:cxn>
                <a:cxn ang="0">
                  <a:pos x="T6" y="T7"/>
                </a:cxn>
                <a:cxn ang="0">
                  <a:pos x="T8" y="T9"/>
                </a:cxn>
                <a:cxn ang="0">
                  <a:pos x="T10" y="T11"/>
                </a:cxn>
              </a:cxnLst>
              <a:rect l="0" t="0" r="r" b="b"/>
              <a:pathLst>
                <a:path w="261" h="260">
                  <a:moveTo>
                    <a:pt x="0" y="0"/>
                  </a:moveTo>
                  <a:lnTo>
                    <a:pt x="126" y="68"/>
                  </a:lnTo>
                  <a:lnTo>
                    <a:pt x="126" y="68"/>
                  </a:lnTo>
                  <a:lnTo>
                    <a:pt x="168" y="130"/>
                  </a:lnTo>
                  <a:lnTo>
                    <a:pt x="261" y="26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grpSp>
          <p:nvGrpSpPr>
            <p:cNvPr id="156" name="Group 155">
              <a:extLst>
                <a:ext uri="{FF2B5EF4-FFF2-40B4-BE49-F238E27FC236}">
                  <a16:creationId xmlns:a16="http://schemas.microsoft.com/office/drawing/2014/main" id="{0DEB22F0-01CD-E198-F44B-BE8B5C6BA8C4}"/>
                </a:ext>
              </a:extLst>
            </p:cNvPr>
            <p:cNvGrpSpPr/>
            <p:nvPr/>
          </p:nvGrpSpPr>
          <p:grpSpPr>
            <a:xfrm>
              <a:off x="-5032263" y="1936759"/>
              <a:ext cx="1970600" cy="1970600"/>
              <a:chOff x="4902201" y="2746375"/>
              <a:chExt cx="2384425" cy="2384426"/>
            </a:xfrm>
          </p:grpSpPr>
          <p:sp>
            <p:nvSpPr>
              <p:cNvPr id="166" name="Rectangle 29">
                <a:extLst>
                  <a:ext uri="{FF2B5EF4-FFF2-40B4-BE49-F238E27FC236}">
                    <a16:creationId xmlns:a16="http://schemas.microsoft.com/office/drawing/2014/main" id="{7C189F9D-2A68-EFB1-CD89-559914CBDE3B}"/>
                  </a:ext>
                </a:extLst>
              </p:cNvPr>
              <p:cNvSpPr>
                <a:spLocks noChangeArrowheads="1"/>
              </p:cNvSpPr>
              <p:nvPr/>
            </p:nvSpPr>
            <p:spPr bwMode="auto">
              <a:xfrm>
                <a:off x="6091238" y="2746375"/>
                <a:ext cx="11113" cy="8731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7" name="Rectangle 30">
                <a:extLst>
                  <a:ext uri="{FF2B5EF4-FFF2-40B4-BE49-F238E27FC236}">
                    <a16:creationId xmlns:a16="http://schemas.microsoft.com/office/drawing/2014/main" id="{A91BE17C-C0BB-8A36-BD65-ACD5CDE2BEDB}"/>
                  </a:ext>
                </a:extLst>
              </p:cNvPr>
              <p:cNvSpPr>
                <a:spLocks noChangeArrowheads="1"/>
              </p:cNvSpPr>
              <p:nvPr/>
            </p:nvSpPr>
            <p:spPr bwMode="auto">
              <a:xfrm>
                <a:off x="6094413" y="2762250"/>
                <a:ext cx="3175" cy="555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8" name="Freeform 31">
                <a:extLst>
                  <a:ext uri="{FF2B5EF4-FFF2-40B4-BE49-F238E27FC236}">
                    <a16:creationId xmlns:a16="http://schemas.microsoft.com/office/drawing/2014/main" id="{B7BAC7A9-6DAE-6C8B-0E7D-470063D631B0}"/>
                  </a:ext>
                </a:extLst>
              </p:cNvPr>
              <p:cNvSpPr>
                <a:spLocks/>
              </p:cNvSpPr>
              <p:nvPr/>
            </p:nvSpPr>
            <p:spPr bwMode="auto">
              <a:xfrm>
                <a:off x="5888038" y="2779713"/>
                <a:ext cx="14288" cy="53975"/>
              </a:xfrm>
              <a:custGeom>
                <a:avLst/>
                <a:gdLst>
                  <a:gd name="T0" fmla="*/ 9 w 9"/>
                  <a:gd name="T1" fmla="*/ 34 h 34"/>
                  <a:gd name="T2" fmla="*/ 7 w 9"/>
                  <a:gd name="T3" fmla="*/ 34 h 34"/>
                  <a:gd name="T4" fmla="*/ 0 w 9"/>
                  <a:gd name="T5" fmla="*/ 0 h 34"/>
                  <a:gd name="T6" fmla="*/ 4 w 9"/>
                  <a:gd name="T7" fmla="*/ 0 h 34"/>
                  <a:gd name="T8" fmla="*/ 9 w 9"/>
                  <a:gd name="T9" fmla="*/ 34 h 34"/>
                </a:gdLst>
                <a:ahLst/>
                <a:cxnLst>
                  <a:cxn ang="0">
                    <a:pos x="T0" y="T1"/>
                  </a:cxn>
                  <a:cxn ang="0">
                    <a:pos x="T2" y="T3"/>
                  </a:cxn>
                  <a:cxn ang="0">
                    <a:pos x="T4" y="T5"/>
                  </a:cxn>
                  <a:cxn ang="0">
                    <a:pos x="T6" y="T7"/>
                  </a:cxn>
                  <a:cxn ang="0">
                    <a:pos x="T8" y="T9"/>
                  </a:cxn>
                </a:cxnLst>
                <a:rect l="0" t="0" r="r" b="b"/>
                <a:pathLst>
                  <a:path w="9" h="34">
                    <a:moveTo>
                      <a:pt x="9" y="34"/>
                    </a:moveTo>
                    <a:lnTo>
                      <a:pt x="7" y="34"/>
                    </a:lnTo>
                    <a:lnTo>
                      <a:pt x="0" y="0"/>
                    </a:lnTo>
                    <a:lnTo>
                      <a:pt x="4" y="0"/>
                    </a:lnTo>
                    <a:lnTo>
                      <a:pt x="9" y="3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9" name="Freeform 32">
                <a:extLst>
                  <a:ext uri="{FF2B5EF4-FFF2-40B4-BE49-F238E27FC236}">
                    <a16:creationId xmlns:a16="http://schemas.microsoft.com/office/drawing/2014/main" id="{2B709B47-B746-E9D5-1712-27F3A58AFDF4}"/>
                  </a:ext>
                </a:extLst>
              </p:cNvPr>
              <p:cNvSpPr>
                <a:spLocks/>
              </p:cNvSpPr>
              <p:nvPr/>
            </p:nvSpPr>
            <p:spPr bwMode="auto">
              <a:xfrm>
                <a:off x="5691188" y="2833688"/>
                <a:ext cx="23813" cy="52388"/>
              </a:xfrm>
              <a:custGeom>
                <a:avLst/>
                <a:gdLst>
                  <a:gd name="T0" fmla="*/ 15 w 15"/>
                  <a:gd name="T1" fmla="*/ 30 h 33"/>
                  <a:gd name="T2" fmla="*/ 12 w 15"/>
                  <a:gd name="T3" fmla="*/ 33 h 33"/>
                  <a:gd name="T4" fmla="*/ 0 w 15"/>
                  <a:gd name="T5" fmla="*/ 0 h 33"/>
                  <a:gd name="T6" fmla="*/ 3 w 15"/>
                  <a:gd name="T7" fmla="*/ 0 h 33"/>
                  <a:gd name="T8" fmla="*/ 15 w 15"/>
                  <a:gd name="T9" fmla="*/ 30 h 33"/>
                </a:gdLst>
                <a:ahLst/>
                <a:cxnLst>
                  <a:cxn ang="0">
                    <a:pos x="T0" y="T1"/>
                  </a:cxn>
                  <a:cxn ang="0">
                    <a:pos x="T2" y="T3"/>
                  </a:cxn>
                  <a:cxn ang="0">
                    <a:pos x="T4" y="T5"/>
                  </a:cxn>
                  <a:cxn ang="0">
                    <a:pos x="T6" y="T7"/>
                  </a:cxn>
                  <a:cxn ang="0">
                    <a:pos x="T8" y="T9"/>
                  </a:cxn>
                </a:cxnLst>
                <a:rect l="0" t="0" r="r" b="b"/>
                <a:pathLst>
                  <a:path w="15" h="33">
                    <a:moveTo>
                      <a:pt x="15" y="30"/>
                    </a:moveTo>
                    <a:lnTo>
                      <a:pt x="12" y="33"/>
                    </a:lnTo>
                    <a:lnTo>
                      <a:pt x="0" y="0"/>
                    </a:lnTo>
                    <a:lnTo>
                      <a:pt x="3" y="0"/>
                    </a:lnTo>
                    <a:lnTo>
                      <a:pt x="15" y="3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0" name="Freeform 33">
                <a:extLst>
                  <a:ext uri="{FF2B5EF4-FFF2-40B4-BE49-F238E27FC236}">
                    <a16:creationId xmlns:a16="http://schemas.microsoft.com/office/drawing/2014/main" id="{7C5C8D5F-7A59-7907-C7FA-658E8BC67E03}"/>
                  </a:ext>
                </a:extLst>
              </p:cNvPr>
              <p:cNvSpPr>
                <a:spLocks/>
              </p:cNvSpPr>
              <p:nvPr/>
            </p:nvSpPr>
            <p:spPr bwMode="auto">
              <a:xfrm>
                <a:off x="5503863" y="2919413"/>
                <a:ext cx="33338" cy="49213"/>
              </a:xfrm>
              <a:custGeom>
                <a:avLst/>
                <a:gdLst>
                  <a:gd name="T0" fmla="*/ 21 w 21"/>
                  <a:gd name="T1" fmla="*/ 28 h 31"/>
                  <a:gd name="T2" fmla="*/ 19 w 21"/>
                  <a:gd name="T3" fmla="*/ 31 h 31"/>
                  <a:gd name="T4" fmla="*/ 0 w 21"/>
                  <a:gd name="T5" fmla="*/ 0 h 31"/>
                  <a:gd name="T6" fmla="*/ 5 w 21"/>
                  <a:gd name="T7" fmla="*/ 0 h 31"/>
                  <a:gd name="T8" fmla="*/ 21 w 21"/>
                  <a:gd name="T9" fmla="*/ 28 h 31"/>
                </a:gdLst>
                <a:ahLst/>
                <a:cxnLst>
                  <a:cxn ang="0">
                    <a:pos x="T0" y="T1"/>
                  </a:cxn>
                  <a:cxn ang="0">
                    <a:pos x="T2" y="T3"/>
                  </a:cxn>
                  <a:cxn ang="0">
                    <a:pos x="T4" y="T5"/>
                  </a:cxn>
                  <a:cxn ang="0">
                    <a:pos x="T6" y="T7"/>
                  </a:cxn>
                  <a:cxn ang="0">
                    <a:pos x="T8" y="T9"/>
                  </a:cxn>
                </a:cxnLst>
                <a:rect l="0" t="0" r="r" b="b"/>
                <a:pathLst>
                  <a:path w="21" h="31">
                    <a:moveTo>
                      <a:pt x="21" y="28"/>
                    </a:moveTo>
                    <a:lnTo>
                      <a:pt x="19" y="31"/>
                    </a:lnTo>
                    <a:lnTo>
                      <a:pt x="0" y="0"/>
                    </a:lnTo>
                    <a:lnTo>
                      <a:pt x="5" y="0"/>
                    </a:lnTo>
                    <a:lnTo>
                      <a:pt x="21"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1" name="Freeform 34">
                <a:extLst>
                  <a:ext uri="{FF2B5EF4-FFF2-40B4-BE49-F238E27FC236}">
                    <a16:creationId xmlns:a16="http://schemas.microsoft.com/office/drawing/2014/main" id="{7E59A2EC-2935-CB62-A79B-A91D00623C45}"/>
                  </a:ext>
                </a:extLst>
              </p:cNvPr>
              <p:cNvSpPr>
                <a:spLocks/>
              </p:cNvSpPr>
              <p:nvPr/>
            </p:nvSpPr>
            <p:spPr bwMode="auto">
              <a:xfrm>
                <a:off x="5338763" y="3035300"/>
                <a:ext cx="36513" cy="46038"/>
              </a:xfrm>
              <a:custGeom>
                <a:avLst/>
                <a:gdLst>
                  <a:gd name="T0" fmla="*/ 23 w 23"/>
                  <a:gd name="T1" fmla="*/ 27 h 29"/>
                  <a:gd name="T2" fmla="*/ 21 w 23"/>
                  <a:gd name="T3" fmla="*/ 29 h 29"/>
                  <a:gd name="T4" fmla="*/ 0 w 23"/>
                  <a:gd name="T5" fmla="*/ 3 h 29"/>
                  <a:gd name="T6" fmla="*/ 2 w 23"/>
                  <a:gd name="T7" fmla="*/ 0 h 29"/>
                  <a:gd name="T8" fmla="*/ 23 w 23"/>
                  <a:gd name="T9" fmla="*/ 27 h 29"/>
                </a:gdLst>
                <a:ahLst/>
                <a:cxnLst>
                  <a:cxn ang="0">
                    <a:pos x="T0" y="T1"/>
                  </a:cxn>
                  <a:cxn ang="0">
                    <a:pos x="T2" y="T3"/>
                  </a:cxn>
                  <a:cxn ang="0">
                    <a:pos x="T4" y="T5"/>
                  </a:cxn>
                  <a:cxn ang="0">
                    <a:pos x="T6" y="T7"/>
                  </a:cxn>
                  <a:cxn ang="0">
                    <a:pos x="T8" y="T9"/>
                  </a:cxn>
                </a:cxnLst>
                <a:rect l="0" t="0" r="r" b="b"/>
                <a:pathLst>
                  <a:path w="23" h="29">
                    <a:moveTo>
                      <a:pt x="23" y="27"/>
                    </a:moveTo>
                    <a:lnTo>
                      <a:pt x="21" y="29"/>
                    </a:lnTo>
                    <a:lnTo>
                      <a:pt x="0" y="3"/>
                    </a:lnTo>
                    <a:lnTo>
                      <a:pt x="2" y="0"/>
                    </a:lnTo>
                    <a:lnTo>
                      <a:pt x="23" y="2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2" name="Freeform 35">
                <a:extLst>
                  <a:ext uri="{FF2B5EF4-FFF2-40B4-BE49-F238E27FC236}">
                    <a16:creationId xmlns:a16="http://schemas.microsoft.com/office/drawing/2014/main" id="{470F09D5-4B24-0175-E787-9FD8A40E20F6}"/>
                  </a:ext>
                </a:extLst>
              </p:cNvPr>
              <p:cNvSpPr>
                <a:spLocks/>
              </p:cNvSpPr>
              <p:nvPr/>
            </p:nvSpPr>
            <p:spPr bwMode="auto">
              <a:xfrm>
                <a:off x="5191126" y="3178175"/>
                <a:ext cx="46038" cy="38100"/>
              </a:xfrm>
              <a:custGeom>
                <a:avLst/>
                <a:gdLst>
                  <a:gd name="T0" fmla="*/ 29 w 29"/>
                  <a:gd name="T1" fmla="*/ 22 h 24"/>
                  <a:gd name="T2" fmla="*/ 26 w 29"/>
                  <a:gd name="T3" fmla="*/ 24 h 24"/>
                  <a:gd name="T4" fmla="*/ 0 w 29"/>
                  <a:gd name="T5" fmla="*/ 3 h 24"/>
                  <a:gd name="T6" fmla="*/ 3 w 29"/>
                  <a:gd name="T7" fmla="*/ 0 h 24"/>
                  <a:gd name="T8" fmla="*/ 29 w 29"/>
                  <a:gd name="T9" fmla="*/ 22 h 24"/>
                </a:gdLst>
                <a:ahLst/>
                <a:cxnLst>
                  <a:cxn ang="0">
                    <a:pos x="T0" y="T1"/>
                  </a:cxn>
                  <a:cxn ang="0">
                    <a:pos x="T2" y="T3"/>
                  </a:cxn>
                  <a:cxn ang="0">
                    <a:pos x="T4" y="T5"/>
                  </a:cxn>
                  <a:cxn ang="0">
                    <a:pos x="T6" y="T7"/>
                  </a:cxn>
                  <a:cxn ang="0">
                    <a:pos x="T8" y="T9"/>
                  </a:cxn>
                </a:cxnLst>
                <a:rect l="0" t="0" r="r" b="b"/>
                <a:pathLst>
                  <a:path w="29" h="24">
                    <a:moveTo>
                      <a:pt x="29" y="22"/>
                    </a:moveTo>
                    <a:lnTo>
                      <a:pt x="26" y="24"/>
                    </a:lnTo>
                    <a:lnTo>
                      <a:pt x="0" y="3"/>
                    </a:lnTo>
                    <a:lnTo>
                      <a:pt x="3" y="0"/>
                    </a:lnTo>
                    <a:lnTo>
                      <a:pt x="29" y="2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3" name="Freeform 36">
                <a:extLst>
                  <a:ext uri="{FF2B5EF4-FFF2-40B4-BE49-F238E27FC236}">
                    <a16:creationId xmlns:a16="http://schemas.microsoft.com/office/drawing/2014/main" id="{4B1BDB2F-8BE7-DA83-B1A2-9FCD6D0926FC}"/>
                  </a:ext>
                </a:extLst>
              </p:cNvPr>
              <p:cNvSpPr>
                <a:spLocks/>
              </p:cNvSpPr>
              <p:nvPr/>
            </p:nvSpPr>
            <p:spPr bwMode="auto">
              <a:xfrm>
                <a:off x="5075238" y="3344863"/>
                <a:ext cx="49213" cy="33338"/>
              </a:xfrm>
              <a:custGeom>
                <a:avLst/>
                <a:gdLst>
                  <a:gd name="T0" fmla="*/ 31 w 31"/>
                  <a:gd name="T1" fmla="*/ 19 h 21"/>
                  <a:gd name="T2" fmla="*/ 31 w 31"/>
                  <a:gd name="T3" fmla="*/ 21 h 21"/>
                  <a:gd name="T4" fmla="*/ 0 w 31"/>
                  <a:gd name="T5" fmla="*/ 4 h 21"/>
                  <a:gd name="T6" fmla="*/ 2 w 31"/>
                  <a:gd name="T7" fmla="*/ 0 h 21"/>
                  <a:gd name="T8" fmla="*/ 31 w 31"/>
                  <a:gd name="T9" fmla="*/ 19 h 21"/>
                </a:gdLst>
                <a:ahLst/>
                <a:cxnLst>
                  <a:cxn ang="0">
                    <a:pos x="T0" y="T1"/>
                  </a:cxn>
                  <a:cxn ang="0">
                    <a:pos x="T2" y="T3"/>
                  </a:cxn>
                  <a:cxn ang="0">
                    <a:pos x="T4" y="T5"/>
                  </a:cxn>
                  <a:cxn ang="0">
                    <a:pos x="T6" y="T7"/>
                  </a:cxn>
                  <a:cxn ang="0">
                    <a:pos x="T8" y="T9"/>
                  </a:cxn>
                </a:cxnLst>
                <a:rect l="0" t="0" r="r" b="b"/>
                <a:pathLst>
                  <a:path w="31" h="21">
                    <a:moveTo>
                      <a:pt x="31" y="19"/>
                    </a:moveTo>
                    <a:lnTo>
                      <a:pt x="31" y="21"/>
                    </a:lnTo>
                    <a:lnTo>
                      <a:pt x="0" y="4"/>
                    </a:lnTo>
                    <a:lnTo>
                      <a:pt x="2" y="0"/>
                    </a:lnTo>
                    <a:lnTo>
                      <a:pt x="31"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4" name="Freeform 37">
                <a:extLst>
                  <a:ext uri="{FF2B5EF4-FFF2-40B4-BE49-F238E27FC236}">
                    <a16:creationId xmlns:a16="http://schemas.microsoft.com/office/drawing/2014/main" id="{CF8C6BBE-7F10-C1AD-488B-29FD53895B4F}"/>
                  </a:ext>
                </a:extLst>
              </p:cNvPr>
              <p:cNvSpPr>
                <a:spLocks/>
              </p:cNvSpPr>
              <p:nvPr/>
            </p:nvSpPr>
            <p:spPr bwMode="auto">
              <a:xfrm>
                <a:off x="4987926" y="3532188"/>
                <a:ext cx="52388" cy="22225"/>
              </a:xfrm>
              <a:custGeom>
                <a:avLst/>
                <a:gdLst>
                  <a:gd name="T0" fmla="*/ 33 w 33"/>
                  <a:gd name="T1" fmla="*/ 12 h 14"/>
                  <a:gd name="T2" fmla="*/ 33 w 33"/>
                  <a:gd name="T3" fmla="*/ 14 h 14"/>
                  <a:gd name="T4" fmla="*/ 0 w 33"/>
                  <a:gd name="T5" fmla="*/ 2 h 14"/>
                  <a:gd name="T6" fmla="*/ 3 w 33"/>
                  <a:gd name="T7" fmla="*/ 0 h 14"/>
                  <a:gd name="T8" fmla="*/ 33 w 33"/>
                  <a:gd name="T9" fmla="*/ 12 h 14"/>
                </a:gdLst>
                <a:ahLst/>
                <a:cxnLst>
                  <a:cxn ang="0">
                    <a:pos x="T0" y="T1"/>
                  </a:cxn>
                  <a:cxn ang="0">
                    <a:pos x="T2" y="T3"/>
                  </a:cxn>
                  <a:cxn ang="0">
                    <a:pos x="T4" y="T5"/>
                  </a:cxn>
                  <a:cxn ang="0">
                    <a:pos x="T6" y="T7"/>
                  </a:cxn>
                  <a:cxn ang="0">
                    <a:pos x="T8" y="T9"/>
                  </a:cxn>
                </a:cxnLst>
                <a:rect l="0" t="0" r="r" b="b"/>
                <a:pathLst>
                  <a:path w="33" h="14">
                    <a:moveTo>
                      <a:pt x="33" y="12"/>
                    </a:moveTo>
                    <a:lnTo>
                      <a:pt x="33" y="14"/>
                    </a:lnTo>
                    <a:lnTo>
                      <a:pt x="0" y="2"/>
                    </a:lnTo>
                    <a:lnTo>
                      <a:pt x="3" y="0"/>
                    </a:lnTo>
                    <a:lnTo>
                      <a:pt x="33" y="1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5" name="Freeform 38">
                <a:extLst>
                  <a:ext uri="{FF2B5EF4-FFF2-40B4-BE49-F238E27FC236}">
                    <a16:creationId xmlns:a16="http://schemas.microsoft.com/office/drawing/2014/main" id="{3ABDD9F4-6AB0-20DD-C844-4B42AF3CF151}"/>
                  </a:ext>
                </a:extLst>
              </p:cNvPr>
              <p:cNvSpPr>
                <a:spLocks/>
              </p:cNvSpPr>
              <p:nvPr/>
            </p:nvSpPr>
            <p:spPr bwMode="auto">
              <a:xfrm>
                <a:off x="4935538" y="3727450"/>
                <a:ext cx="57150" cy="15875"/>
              </a:xfrm>
              <a:custGeom>
                <a:avLst/>
                <a:gdLst>
                  <a:gd name="T0" fmla="*/ 36 w 36"/>
                  <a:gd name="T1" fmla="*/ 7 h 10"/>
                  <a:gd name="T2" fmla="*/ 33 w 36"/>
                  <a:gd name="T3" fmla="*/ 10 h 10"/>
                  <a:gd name="T4" fmla="*/ 0 w 36"/>
                  <a:gd name="T5" fmla="*/ 5 h 10"/>
                  <a:gd name="T6" fmla="*/ 0 w 36"/>
                  <a:gd name="T7" fmla="*/ 0 h 10"/>
                  <a:gd name="T8" fmla="*/ 36 w 36"/>
                  <a:gd name="T9" fmla="*/ 7 h 10"/>
                </a:gdLst>
                <a:ahLst/>
                <a:cxnLst>
                  <a:cxn ang="0">
                    <a:pos x="T0" y="T1"/>
                  </a:cxn>
                  <a:cxn ang="0">
                    <a:pos x="T2" y="T3"/>
                  </a:cxn>
                  <a:cxn ang="0">
                    <a:pos x="T4" y="T5"/>
                  </a:cxn>
                  <a:cxn ang="0">
                    <a:pos x="T6" y="T7"/>
                  </a:cxn>
                  <a:cxn ang="0">
                    <a:pos x="T8" y="T9"/>
                  </a:cxn>
                </a:cxnLst>
                <a:rect l="0" t="0" r="r" b="b"/>
                <a:pathLst>
                  <a:path w="36" h="10">
                    <a:moveTo>
                      <a:pt x="36" y="7"/>
                    </a:moveTo>
                    <a:lnTo>
                      <a:pt x="33" y="10"/>
                    </a:lnTo>
                    <a:lnTo>
                      <a:pt x="0" y="5"/>
                    </a:lnTo>
                    <a:lnTo>
                      <a:pt x="0" y="0"/>
                    </a:lnTo>
                    <a:lnTo>
                      <a:pt x="36" y="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6" name="Rectangle 39">
                <a:extLst>
                  <a:ext uri="{FF2B5EF4-FFF2-40B4-BE49-F238E27FC236}">
                    <a16:creationId xmlns:a16="http://schemas.microsoft.com/office/drawing/2014/main" id="{43257B7F-3345-2D47-A91A-6418C74FBD50}"/>
                  </a:ext>
                </a:extLst>
              </p:cNvPr>
              <p:cNvSpPr>
                <a:spLocks noChangeArrowheads="1"/>
              </p:cNvSpPr>
              <p:nvPr/>
            </p:nvSpPr>
            <p:spPr bwMode="auto">
              <a:xfrm>
                <a:off x="4916488" y="3933825"/>
                <a:ext cx="57150" cy="47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7" name="Freeform 40">
                <a:extLst>
                  <a:ext uri="{FF2B5EF4-FFF2-40B4-BE49-F238E27FC236}">
                    <a16:creationId xmlns:a16="http://schemas.microsoft.com/office/drawing/2014/main" id="{B7C00CAF-ABFE-20DC-519C-0D6898025EB6}"/>
                  </a:ext>
                </a:extLst>
              </p:cNvPr>
              <p:cNvSpPr>
                <a:spLocks/>
              </p:cNvSpPr>
              <p:nvPr/>
            </p:nvSpPr>
            <p:spPr bwMode="auto">
              <a:xfrm>
                <a:off x="4935538" y="4125913"/>
                <a:ext cx="52388" cy="15875"/>
              </a:xfrm>
              <a:custGeom>
                <a:avLst/>
                <a:gdLst>
                  <a:gd name="T0" fmla="*/ 33 w 33"/>
                  <a:gd name="T1" fmla="*/ 0 h 10"/>
                  <a:gd name="T2" fmla="*/ 33 w 33"/>
                  <a:gd name="T3" fmla="*/ 5 h 10"/>
                  <a:gd name="T4" fmla="*/ 0 w 33"/>
                  <a:gd name="T5" fmla="*/ 10 h 10"/>
                  <a:gd name="T6" fmla="*/ 0 w 33"/>
                  <a:gd name="T7" fmla="*/ 7 h 10"/>
                  <a:gd name="T8" fmla="*/ 33 w 33"/>
                  <a:gd name="T9" fmla="*/ 0 h 10"/>
                </a:gdLst>
                <a:ahLst/>
                <a:cxnLst>
                  <a:cxn ang="0">
                    <a:pos x="T0" y="T1"/>
                  </a:cxn>
                  <a:cxn ang="0">
                    <a:pos x="T2" y="T3"/>
                  </a:cxn>
                  <a:cxn ang="0">
                    <a:pos x="T4" y="T5"/>
                  </a:cxn>
                  <a:cxn ang="0">
                    <a:pos x="T6" y="T7"/>
                  </a:cxn>
                  <a:cxn ang="0">
                    <a:pos x="T8" y="T9"/>
                  </a:cxn>
                </a:cxnLst>
                <a:rect l="0" t="0" r="r" b="b"/>
                <a:pathLst>
                  <a:path w="33" h="10">
                    <a:moveTo>
                      <a:pt x="33" y="0"/>
                    </a:moveTo>
                    <a:lnTo>
                      <a:pt x="33" y="5"/>
                    </a:lnTo>
                    <a:lnTo>
                      <a:pt x="0" y="10"/>
                    </a:lnTo>
                    <a:lnTo>
                      <a:pt x="0" y="7"/>
                    </a:lnTo>
                    <a:lnTo>
                      <a:pt x="33"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8" name="Freeform 41">
                <a:extLst>
                  <a:ext uri="{FF2B5EF4-FFF2-40B4-BE49-F238E27FC236}">
                    <a16:creationId xmlns:a16="http://schemas.microsoft.com/office/drawing/2014/main" id="{B0DF5945-EACA-898F-969F-C210D08F28F0}"/>
                  </a:ext>
                </a:extLst>
              </p:cNvPr>
              <p:cNvSpPr>
                <a:spLocks/>
              </p:cNvSpPr>
              <p:nvPr/>
            </p:nvSpPr>
            <p:spPr bwMode="auto">
              <a:xfrm>
                <a:off x="4987926" y="4318000"/>
                <a:ext cx="52388" cy="22225"/>
              </a:xfrm>
              <a:custGeom>
                <a:avLst/>
                <a:gdLst>
                  <a:gd name="T0" fmla="*/ 31 w 33"/>
                  <a:gd name="T1" fmla="*/ 0 h 14"/>
                  <a:gd name="T2" fmla="*/ 33 w 33"/>
                  <a:gd name="T3" fmla="*/ 2 h 14"/>
                  <a:gd name="T4" fmla="*/ 0 w 33"/>
                  <a:gd name="T5" fmla="*/ 14 h 14"/>
                  <a:gd name="T6" fmla="*/ 0 w 33"/>
                  <a:gd name="T7" fmla="*/ 9 h 14"/>
                  <a:gd name="T8" fmla="*/ 31 w 33"/>
                  <a:gd name="T9" fmla="*/ 0 h 14"/>
                </a:gdLst>
                <a:ahLst/>
                <a:cxnLst>
                  <a:cxn ang="0">
                    <a:pos x="T0" y="T1"/>
                  </a:cxn>
                  <a:cxn ang="0">
                    <a:pos x="T2" y="T3"/>
                  </a:cxn>
                  <a:cxn ang="0">
                    <a:pos x="T4" y="T5"/>
                  </a:cxn>
                  <a:cxn ang="0">
                    <a:pos x="T6" y="T7"/>
                  </a:cxn>
                  <a:cxn ang="0">
                    <a:pos x="T8" y="T9"/>
                  </a:cxn>
                </a:cxnLst>
                <a:rect l="0" t="0" r="r" b="b"/>
                <a:pathLst>
                  <a:path w="33" h="14">
                    <a:moveTo>
                      <a:pt x="31" y="0"/>
                    </a:moveTo>
                    <a:lnTo>
                      <a:pt x="33" y="2"/>
                    </a:lnTo>
                    <a:lnTo>
                      <a:pt x="0" y="14"/>
                    </a:lnTo>
                    <a:lnTo>
                      <a:pt x="0" y="9"/>
                    </a:lnTo>
                    <a:lnTo>
                      <a:pt x="31"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9" name="Freeform 42">
                <a:extLst>
                  <a:ext uri="{FF2B5EF4-FFF2-40B4-BE49-F238E27FC236}">
                    <a16:creationId xmlns:a16="http://schemas.microsoft.com/office/drawing/2014/main" id="{2E082237-19EF-34B5-3A6F-E7F84118CB47}"/>
                  </a:ext>
                </a:extLst>
              </p:cNvPr>
              <p:cNvSpPr>
                <a:spLocks/>
              </p:cNvSpPr>
              <p:nvPr/>
            </p:nvSpPr>
            <p:spPr bwMode="auto">
              <a:xfrm>
                <a:off x="5075238" y="4494213"/>
                <a:ext cx="49213" cy="30163"/>
              </a:xfrm>
              <a:custGeom>
                <a:avLst/>
                <a:gdLst>
                  <a:gd name="T0" fmla="*/ 28 w 31"/>
                  <a:gd name="T1" fmla="*/ 0 h 19"/>
                  <a:gd name="T2" fmla="*/ 31 w 31"/>
                  <a:gd name="T3" fmla="*/ 3 h 19"/>
                  <a:gd name="T4" fmla="*/ 0 w 31"/>
                  <a:gd name="T5" fmla="*/ 19 h 19"/>
                  <a:gd name="T6" fmla="*/ 0 w 31"/>
                  <a:gd name="T7" fmla="*/ 17 h 19"/>
                  <a:gd name="T8" fmla="*/ 28 w 31"/>
                  <a:gd name="T9" fmla="*/ 0 h 19"/>
                </a:gdLst>
                <a:ahLst/>
                <a:cxnLst>
                  <a:cxn ang="0">
                    <a:pos x="T0" y="T1"/>
                  </a:cxn>
                  <a:cxn ang="0">
                    <a:pos x="T2" y="T3"/>
                  </a:cxn>
                  <a:cxn ang="0">
                    <a:pos x="T4" y="T5"/>
                  </a:cxn>
                  <a:cxn ang="0">
                    <a:pos x="T6" y="T7"/>
                  </a:cxn>
                  <a:cxn ang="0">
                    <a:pos x="T8" y="T9"/>
                  </a:cxn>
                </a:cxnLst>
                <a:rect l="0" t="0" r="r" b="b"/>
                <a:pathLst>
                  <a:path w="31" h="19">
                    <a:moveTo>
                      <a:pt x="28" y="0"/>
                    </a:moveTo>
                    <a:lnTo>
                      <a:pt x="31" y="3"/>
                    </a:lnTo>
                    <a:lnTo>
                      <a:pt x="0" y="19"/>
                    </a:lnTo>
                    <a:lnTo>
                      <a:pt x="0" y="17"/>
                    </a:lnTo>
                    <a:lnTo>
                      <a:pt x="2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0" name="Freeform 43">
                <a:extLst>
                  <a:ext uri="{FF2B5EF4-FFF2-40B4-BE49-F238E27FC236}">
                    <a16:creationId xmlns:a16="http://schemas.microsoft.com/office/drawing/2014/main" id="{AEA4CB4E-ED3E-7F55-AD38-803C5303C8FB}"/>
                  </a:ext>
                </a:extLst>
              </p:cNvPr>
              <p:cNvSpPr>
                <a:spLocks/>
              </p:cNvSpPr>
              <p:nvPr/>
            </p:nvSpPr>
            <p:spPr bwMode="auto">
              <a:xfrm>
                <a:off x="5191126" y="4652963"/>
                <a:ext cx="46038" cy="41275"/>
              </a:xfrm>
              <a:custGeom>
                <a:avLst/>
                <a:gdLst>
                  <a:gd name="T0" fmla="*/ 26 w 29"/>
                  <a:gd name="T1" fmla="*/ 0 h 26"/>
                  <a:gd name="T2" fmla="*/ 29 w 29"/>
                  <a:gd name="T3" fmla="*/ 4 h 26"/>
                  <a:gd name="T4" fmla="*/ 3 w 29"/>
                  <a:gd name="T5" fmla="*/ 26 h 26"/>
                  <a:gd name="T6" fmla="*/ 0 w 29"/>
                  <a:gd name="T7" fmla="*/ 23 h 26"/>
                  <a:gd name="T8" fmla="*/ 26 w 29"/>
                  <a:gd name="T9" fmla="*/ 0 h 26"/>
                </a:gdLst>
                <a:ahLst/>
                <a:cxnLst>
                  <a:cxn ang="0">
                    <a:pos x="T0" y="T1"/>
                  </a:cxn>
                  <a:cxn ang="0">
                    <a:pos x="T2" y="T3"/>
                  </a:cxn>
                  <a:cxn ang="0">
                    <a:pos x="T4" y="T5"/>
                  </a:cxn>
                  <a:cxn ang="0">
                    <a:pos x="T6" y="T7"/>
                  </a:cxn>
                  <a:cxn ang="0">
                    <a:pos x="T8" y="T9"/>
                  </a:cxn>
                </a:cxnLst>
                <a:rect l="0" t="0" r="r" b="b"/>
                <a:pathLst>
                  <a:path w="29" h="26">
                    <a:moveTo>
                      <a:pt x="26" y="0"/>
                    </a:moveTo>
                    <a:lnTo>
                      <a:pt x="29" y="4"/>
                    </a:lnTo>
                    <a:lnTo>
                      <a:pt x="3" y="26"/>
                    </a:lnTo>
                    <a:lnTo>
                      <a:pt x="0" y="23"/>
                    </a:lnTo>
                    <a:lnTo>
                      <a:pt x="26"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1" name="Freeform 44">
                <a:extLst>
                  <a:ext uri="{FF2B5EF4-FFF2-40B4-BE49-F238E27FC236}">
                    <a16:creationId xmlns:a16="http://schemas.microsoft.com/office/drawing/2014/main" id="{5CBF2974-B119-89D3-F1CE-795494868A8C}"/>
                  </a:ext>
                </a:extLst>
              </p:cNvPr>
              <p:cNvSpPr>
                <a:spLocks/>
              </p:cNvSpPr>
              <p:nvPr/>
            </p:nvSpPr>
            <p:spPr bwMode="auto">
              <a:xfrm>
                <a:off x="5334001" y="4791075"/>
                <a:ext cx="38100" cy="46038"/>
              </a:xfrm>
              <a:custGeom>
                <a:avLst/>
                <a:gdLst>
                  <a:gd name="T0" fmla="*/ 22 w 24"/>
                  <a:gd name="T1" fmla="*/ 0 h 29"/>
                  <a:gd name="T2" fmla="*/ 24 w 24"/>
                  <a:gd name="T3" fmla="*/ 3 h 29"/>
                  <a:gd name="T4" fmla="*/ 3 w 24"/>
                  <a:gd name="T5" fmla="*/ 29 h 29"/>
                  <a:gd name="T6" fmla="*/ 0 w 24"/>
                  <a:gd name="T7" fmla="*/ 26 h 29"/>
                  <a:gd name="T8" fmla="*/ 22 w 24"/>
                  <a:gd name="T9" fmla="*/ 0 h 29"/>
                </a:gdLst>
                <a:ahLst/>
                <a:cxnLst>
                  <a:cxn ang="0">
                    <a:pos x="T0" y="T1"/>
                  </a:cxn>
                  <a:cxn ang="0">
                    <a:pos x="T2" y="T3"/>
                  </a:cxn>
                  <a:cxn ang="0">
                    <a:pos x="T4" y="T5"/>
                  </a:cxn>
                  <a:cxn ang="0">
                    <a:pos x="T6" y="T7"/>
                  </a:cxn>
                  <a:cxn ang="0">
                    <a:pos x="T8" y="T9"/>
                  </a:cxn>
                </a:cxnLst>
                <a:rect l="0" t="0" r="r" b="b"/>
                <a:pathLst>
                  <a:path w="24" h="29">
                    <a:moveTo>
                      <a:pt x="22" y="0"/>
                    </a:moveTo>
                    <a:lnTo>
                      <a:pt x="24" y="3"/>
                    </a:lnTo>
                    <a:lnTo>
                      <a:pt x="3" y="29"/>
                    </a:lnTo>
                    <a:lnTo>
                      <a:pt x="0" y="26"/>
                    </a:lnTo>
                    <a:lnTo>
                      <a:pt x="2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2" name="Freeform 45">
                <a:extLst>
                  <a:ext uri="{FF2B5EF4-FFF2-40B4-BE49-F238E27FC236}">
                    <a16:creationId xmlns:a16="http://schemas.microsoft.com/office/drawing/2014/main" id="{B579B923-1170-A379-17CD-8479854DCDD0}"/>
                  </a:ext>
                </a:extLst>
              </p:cNvPr>
              <p:cNvSpPr>
                <a:spLocks/>
              </p:cNvSpPr>
              <p:nvPr/>
            </p:nvSpPr>
            <p:spPr bwMode="auto">
              <a:xfrm>
                <a:off x="5500688" y="4903788"/>
                <a:ext cx="33338" cy="53975"/>
              </a:xfrm>
              <a:custGeom>
                <a:avLst/>
                <a:gdLst>
                  <a:gd name="T0" fmla="*/ 18 w 21"/>
                  <a:gd name="T1" fmla="*/ 0 h 34"/>
                  <a:gd name="T2" fmla="*/ 21 w 21"/>
                  <a:gd name="T3" fmla="*/ 3 h 34"/>
                  <a:gd name="T4" fmla="*/ 4 w 21"/>
                  <a:gd name="T5" fmla="*/ 34 h 34"/>
                  <a:gd name="T6" fmla="*/ 0 w 21"/>
                  <a:gd name="T7" fmla="*/ 31 h 34"/>
                  <a:gd name="T8" fmla="*/ 18 w 21"/>
                  <a:gd name="T9" fmla="*/ 0 h 34"/>
                </a:gdLst>
                <a:ahLst/>
                <a:cxnLst>
                  <a:cxn ang="0">
                    <a:pos x="T0" y="T1"/>
                  </a:cxn>
                  <a:cxn ang="0">
                    <a:pos x="T2" y="T3"/>
                  </a:cxn>
                  <a:cxn ang="0">
                    <a:pos x="T4" y="T5"/>
                  </a:cxn>
                  <a:cxn ang="0">
                    <a:pos x="T6" y="T7"/>
                  </a:cxn>
                  <a:cxn ang="0">
                    <a:pos x="T8" y="T9"/>
                  </a:cxn>
                </a:cxnLst>
                <a:rect l="0" t="0" r="r" b="b"/>
                <a:pathLst>
                  <a:path w="21" h="34">
                    <a:moveTo>
                      <a:pt x="18" y="0"/>
                    </a:moveTo>
                    <a:lnTo>
                      <a:pt x="21" y="3"/>
                    </a:lnTo>
                    <a:lnTo>
                      <a:pt x="4" y="34"/>
                    </a:lnTo>
                    <a:lnTo>
                      <a:pt x="0" y="31"/>
                    </a:lnTo>
                    <a:lnTo>
                      <a:pt x="1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3" name="Freeform 46">
                <a:extLst>
                  <a:ext uri="{FF2B5EF4-FFF2-40B4-BE49-F238E27FC236}">
                    <a16:creationId xmlns:a16="http://schemas.microsoft.com/office/drawing/2014/main" id="{C4791BA1-E029-CC30-1D40-9681ADF6DDE9}"/>
                  </a:ext>
                </a:extLst>
              </p:cNvPr>
              <p:cNvSpPr>
                <a:spLocks/>
              </p:cNvSpPr>
              <p:nvPr/>
            </p:nvSpPr>
            <p:spPr bwMode="auto">
              <a:xfrm>
                <a:off x="5688013" y="4991100"/>
                <a:ext cx="22225" cy="52388"/>
              </a:xfrm>
              <a:custGeom>
                <a:avLst/>
                <a:gdLst>
                  <a:gd name="T0" fmla="*/ 12 w 14"/>
                  <a:gd name="T1" fmla="*/ 0 h 33"/>
                  <a:gd name="T2" fmla="*/ 14 w 14"/>
                  <a:gd name="T3" fmla="*/ 0 h 33"/>
                  <a:gd name="T4" fmla="*/ 2 w 14"/>
                  <a:gd name="T5" fmla="*/ 33 h 33"/>
                  <a:gd name="T6" fmla="*/ 0 w 14"/>
                  <a:gd name="T7" fmla="*/ 31 h 33"/>
                  <a:gd name="T8" fmla="*/ 12 w 14"/>
                  <a:gd name="T9" fmla="*/ 0 h 33"/>
                </a:gdLst>
                <a:ahLst/>
                <a:cxnLst>
                  <a:cxn ang="0">
                    <a:pos x="T0" y="T1"/>
                  </a:cxn>
                  <a:cxn ang="0">
                    <a:pos x="T2" y="T3"/>
                  </a:cxn>
                  <a:cxn ang="0">
                    <a:pos x="T4" y="T5"/>
                  </a:cxn>
                  <a:cxn ang="0">
                    <a:pos x="T6" y="T7"/>
                  </a:cxn>
                  <a:cxn ang="0">
                    <a:pos x="T8" y="T9"/>
                  </a:cxn>
                </a:cxnLst>
                <a:rect l="0" t="0" r="r" b="b"/>
                <a:pathLst>
                  <a:path w="14" h="33">
                    <a:moveTo>
                      <a:pt x="12" y="0"/>
                    </a:moveTo>
                    <a:lnTo>
                      <a:pt x="14" y="0"/>
                    </a:lnTo>
                    <a:lnTo>
                      <a:pt x="2" y="33"/>
                    </a:lnTo>
                    <a:lnTo>
                      <a:pt x="0" y="31"/>
                    </a:lnTo>
                    <a:lnTo>
                      <a:pt x="1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4" name="Freeform 47">
                <a:extLst>
                  <a:ext uri="{FF2B5EF4-FFF2-40B4-BE49-F238E27FC236}">
                    <a16:creationId xmlns:a16="http://schemas.microsoft.com/office/drawing/2014/main" id="{F6A92371-B372-40D9-F333-0156AAA1CAA8}"/>
                  </a:ext>
                </a:extLst>
              </p:cNvPr>
              <p:cNvSpPr>
                <a:spLocks/>
              </p:cNvSpPr>
              <p:nvPr/>
            </p:nvSpPr>
            <p:spPr bwMode="auto">
              <a:xfrm>
                <a:off x="5883276" y="5040313"/>
                <a:ext cx="15875" cy="55563"/>
              </a:xfrm>
              <a:custGeom>
                <a:avLst/>
                <a:gdLst>
                  <a:gd name="T0" fmla="*/ 7 w 10"/>
                  <a:gd name="T1" fmla="*/ 0 h 35"/>
                  <a:gd name="T2" fmla="*/ 10 w 10"/>
                  <a:gd name="T3" fmla="*/ 2 h 35"/>
                  <a:gd name="T4" fmla="*/ 5 w 10"/>
                  <a:gd name="T5" fmla="*/ 35 h 35"/>
                  <a:gd name="T6" fmla="*/ 0 w 10"/>
                  <a:gd name="T7" fmla="*/ 33 h 35"/>
                  <a:gd name="T8" fmla="*/ 7 w 10"/>
                  <a:gd name="T9" fmla="*/ 0 h 35"/>
                </a:gdLst>
                <a:ahLst/>
                <a:cxnLst>
                  <a:cxn ang="0">
                    <a:pos x="T0" y="T1"/>
                  </a:cxn>
                  <a:cxn ang="0">
                    <a:pos x="T2" y="T3"/>
                  </a:cxn>
                  <a:cxn ang="0">
                    <a:pos x="T4" y="T5"/>
                  </a:cxn>
                  <a:cxn ang="0">
                    <a:pos x="T6" y="T7"/>
                  </a:cxn>
                  <a:cxn ang="0">
                    <a:pos x="T8" y="T9"/>
                  </a:cxn>
                </a:cxnLst>
                <a:rect l="0" t="0" r="r" b="b"/>
                <a:pathLst>
                  <a:path w="10" h="35">
                    <a:moveTo>
                      <a:pt x="7" y="0"/>
                    </a:moveTo>
                    <a:lnTo>
                      <a:pt x="10" y="2"/>
                    </a:lnTo>
                    <a:lnTo>
                      <a:pt x="5" y="35"/>
                    </a:lnTo>
                    <a:lnTo>
                      <a:pt x="0" y="33"/>
                    </a:lnTo>
                    <a:lnTo>
                      <a:pt x="7"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5" name="Rectangle 48">
                <a:extLst>
                  <a:ext uri="{FF2B5EF4-FFF2-40B4-BE49-F238E27FC236}">
                    <a16:creationId xmlns:a16="http://schemas.microsoft.com/office/drawing/2014/main" id="{AB47E17C-E6EC-C4C8-2453-48B62B3E9180}"/>
                  </a:ext>
                </a:extLst>
              </p:cNvPr>
              <p:cNvSpPr>
                <a:spLocks noChangeArrowheads="1"/>
              </p:cNvSpPr>
              <p:nvPr/>
            </p:nvSpPr>
            <p:spPr bwMode="auto">
              <a:xfrm>
                <a:off x="6086476" y="5059363"/>
                <a:ext cx="7938" cy="523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6" name="Freeform 49">
                <a:extLst>
                  <a:ext uri="{FF2B5EF4-FFF2-40B4-BE49-F238E27FC236}">
                    <a16:creationId xmlns:a16="http://schemas.microsoft.com/office/drawing/2014/main" id="{2005A722-B5FE-8DC3-F093-14A63723965C}"/>
                  </a:ext>
                </a:extLst>
              </p:cNvPr>
              <p:cNvSpPr>
                <a:spLocks/>
              </p:cNvSpPr>
              <p:nvPr/>
            </p:nvSpPr>
            <p:spPr bwMode="auto">
              <a:xfrm>
                <a:off x="6281738" y="5040313"/>
                <a:ext cx="15875" cy="55563"/>
              </a:xfrm>
              <a:custGeom>
                <a:avLst/>
                <a:gdLst>
                  <a:gd name="T0" fmla="*/ 0 w 10"/>
                  <a:gd name="T1" fmla="*/ 2 h 35"/>
                  <a:gd name="T2" fmla="*/ 5 w 10"/>
                  <a:gd name="T3" fmla="*/ 0 h 35"/>
                  <a:gd name="T4" fmla="*/ 10 w 10"/>
                  <a:gd name="T5" fmla="*/ 35 h 35"/>
                  <a:gd name="T6" fmla="*/ 8 w 10"/>
                  <a:gd name="T7" fmla="*/ 35 h 35"/>
                  <a:gd name="T8" fmla="*/ 0 w 10"/>
                  <a:gd name="T9" fmla="*/ 2 h 35"/>
                </a:gdLst>
                <a:ahLst/>
                <a:cxnLst>
                  <a:cxn ang="0">
                    <a:pos x="T0" y="T1"/>
                  </a:cxn>
                  <a:cxn ang="0">
                    <a:pos x="T2" y="T3"/>
                  </a:cxn>
                  <a:cxn ang="0">
                    <a:pos x="T4" y="T5"/>
                  </a:cxn>
                  <a:cxn ang="0">
                    <a:pos x="T6" y="T7"/>
                  </a:cxn>
                  <a:cxn ang="0">
                    <a:pos x="T8" y="T9"/>
                  </a:cxn>
                </a:cxnLst>
                <a:rect l="0" t="0" r="r" b="b"/>
                <a:pathLst>
                  <a:path w="10" h="35">
                    <a:moveTo>
                      <a:pt x="0" y="2"/>
                    </a:moveTo>
                    <a:lnTo>
                      <a:pt x="5" y="0"/>
                    </a:lnTo>
                    <a:lnTo>
                      <a:pt x="10" y="35"/>
                    </a:lnTo>
                    <a:lnTo>
                      <a:pt x="8" y="35"/>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7" name="Freeform 50">
                <a:extLst>
                  <a:ext uri="{FF2B5EF4-FFF2-40B4-BE49-F238E27FC236}">
                    <a16:creationId xmlns:a16="http://schemas.microsoft.com/office/drawing/2014/main" id="{29183810-9A80-71CE-DE3A-4702959B662D}"/>
                  </a:ext>
                </a:extLst>
              </p:cNvPr>
              <p:cNvSpPr>
                <a:spLocks/>
              </p:cNvSpPr>
              <p:nvPr/>
            </p:nvSpPr>
            <p:spPr bwMode="auto">
              <a:xfrm>
                <a:off x="6470651" y="4991100"/>
                <a:ext cx="25400" cy="52388"/>
              </a:xfrm>
              <a:custGeom>
                <a:avLst/>
                <a:gdLst>
                  <a:gd name="T0" fmla="*/ 0 w 16"/>
                  <a:gd name="T1" fmla="*/ 2 h 33"/>
                  <a:gd name="T2" fmla="*/ 5 w 16"/>
                  <a:gd name="T3" fmla="*/ 0 h 33"/>
                  <a:gd name="T4" fmla="*/ 16 w 16"/>
                  <a:gd name="T5" fmla="*/ 31 h 33"/>
                  <a:gd name="T6" fmla="*/ 12 w 16"/>
                  <a:gd name="T7" fmla="*/ 33 h 33"/>
                  <a:gd name="T8" fmla="*/ 0 w 16"/>
                  <a:gd name="T9" fmla="*/ 2 h 33"/>
                </a:gdLst>
                <a:ahLst/>
                <a:cxnLst>
                  <a:cxn ang="0">
                    <a:pos x="T0" y="T1"/>
                  </a:cxn>
                  <a:cxn ang="0">
                    <a:pos x="T2" y="T3"/>
                  </a:cxn>
                  <a:cxn ang="0">
                    <a:pos x="T4" y="T5"/>
                  </a:cxn>
                  <a:cxn ang="0">
                    <a:pos x="T6" y="T7"/>
                  </a:cxn>
                  <a:cxn ang="0">
                    <a:pos x="T8" y="T9"/>
                  </a:cxn>
                </a:cxnLst>
                <a:rect l="0" t="0" r="r" b="b"/>
                <a:pathLst>
                  <a:path w="16" h="33">
                    <a:moveTo>
                      <a:pt x="0" y="2"/>
                    </a:moveTo>
                    <a:lnTo>
                      <a:pt x="5" y="0"/>
                    </a:lnTo>
                    <a:lnTo>
                      <a:pt x="16" y="31"/>
                    </a:lnTo>
                    <a:lnTo>
                      <a:pt x="12" y="33"/>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8" name="Freeform 51">
                <a:extLst>
                  <a:ext uri="{FF2B5EF4-FFF2-40B4-BE49-F238E27FC236}">
                    <a16:creationId xmlns:a16="http://schemas.microsoft.com/office/drawing/2014/main" id="{1873B54F-C9EB-EE94-F890-5B06E34E996E}"/>
                  </a:ext>
                </a:extLst>
              </p:cNvPr>
              <p:cNvSpPr>
                <a:spLocks/>
              </p:cNvSpPr>
              <p:nvPr/>
            </p:nvSpPr>
            <p:spPr bwMode="auto">
              <a:xfrm>
                <a:off x="6651626" y="4908550"/>
                <a:ext cx="30163" cy="49213"/>
              </a:xfrm>
              <a:custGeom>
                <a:avLst/>
                <a:gdLst>
                  <a:gd name="T0" fmla="*/ 0 w 19"/>
                  <a:gd name="T1" fmla="*/ 2 h 31"/>
                  <a:gd name="T2" fmla="*/ 2 w 19"/>
                  <a:gd name="T3" fmla="*/ 0 h 31"/>
                  <a:gd name="T4" fmla="*/ 19 w 19"/>
                  <a:gd name="T5" fmla="*/ 28 h 31"/>
                  <a:gd name="T6" fmla="*/ 16 w 19"/>
                  <a:gd name="T7" fmla="*/ 31 h 31"/>
                  <a:gd name="T8" fmla="*/ 0 w 19"/>
                  <a:gd name="T9" fmla="*/ 2 h 31"/>
                </a:gdLst>
                <a:ahLst/>
                <a:cxnLst>
                  <a:cxn ang="0">
                    <a:pos x="T0" y="T1"/>
                  </a:cxn>
                  <a:cxn ang="0">
                    <a:pos x="T2" y="T3"/>
                  </a:cxn>
                  <a:cxn ang="0">
                    <a:pos x="T4" y="T5"/>
                  </a:cxn>
                  <a:cxn ang="0">
                    <a:pos x="T6" y="T7"/>
                  </a:cxn>
                  <a:cxn ang="0">
                    <a:pos x="T8" y="T9"/>
                  </a:cxn>
                </a:cxnLst>
                <a:rect l="0" t="0" r="r" b="b"/>
                <a:pathLst>
                  <a:path w="19" h="31">
                    <a:moveTo>
                      <a:pt x="0" y="2"/>
                    </a:moveTo>
                    <a:lnTo>
                      <a:pt x="2" y="0"/>
                    </a:lnTo>
                    <a:lnTo>
                      <a:pt x="19" y="28"/>
                    </a:lnTo>
                    <a:lnTo>
                      <a:pt x="16" y="31"/>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9" name="Freeform 52">
                <a:extLst>
                  <a:ext uri="{FF2B5EF4-FFF2-40B4-BE49-F238E27FC236}">
                    <a16:creationId xmlns:a16="http://schemas.microsoft.com/office/drawing/2014/main" id="{35053DFF-F170-4FDE-5944-7D0570DC7940}"/>
                  </a:ext>
                </a:extLst>
              </p:cNvPr>
              <p:cNvSpPr>
                <a:spLocks/>
              </p:cNvSpPr>
              <p:nvPr/>
            </p:nvSpPr>
            <p:spPr bwMode="auto">
              <a:xfrm>
                <a:off x="6808788" y="4795838"/>
                <a:ext cx="41275" cy="44450"/>
              </a:xfrm>
              <a:custGeom>
                <a:avLst/>
                <a:gdLst>
                  <a:gd name="T0" fmla="*/ 0 w 26"/>
                  <a:gd name="T1" fmla="*/ 2 h 28"/>
                  <a:gd name="T2" fmla="*/ 5 w 26"/>
                  <a:gd name="T3" fmla="*/ 0 h 28"/>
                  <a:gd name="T4" fmla="*/ 26 w 26"/>
                  <a:gd name="T5" fmla="*/ 26 h 28"/>
                  <a:gd name="T6" fmla="*/ 24 w 26"/>
                  <a:gd name="T7" fmla="*/ 28 h 28"/>
                  <a:gd name="T8" fmla="*/ 0 w 26"/>
                  <a:gd name="T9" fmla="*/ 2 h 28"/>
                </a:gdLst>
                <a:ahLst/>
                <a:cxnLst>
                  <a:cxn ang="0">
                    <a:pos x="T0" y="T1"/>
                  </a:cxn>
                  <a:cxn ang="0">
                    <a:pos x="T2" y="T3"/>
                  </a:cxn>
                  <a:cxn ang="0">
                    <a:pos x="T4" y="T5"/>
                  </a:cxn>
                  <a:cxn ang="0">
                    <a:pos x="T6" y="T7"/>
                  </a:cxn>
                  <a:cxn ang="0">
                    <a:pos x="T8" y="T9"/>
                  </a:cxn>
                </a:cxnLst>
                <a:rect l="0" t="0" r="r" b="b"/>
                <a:pathLst>
                  <a:path w="26" h="28">
                    <a:moveTo>
                      <a:pt x="0" y="2"/>
                    </a:moveTo>
                    <a:lnTo>
                      <a:pt x="5" y="0"/>
                    </a:lnTo>
                    <a:lnTo>
                      <a:pt x="26" y="26"/>
                    </a:lnTo>
                    <a:lnTo>
                      <a:pt x="24" y="28"/>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0" name="Freeform 53">
                <a:extLst>
                  <a:ext uri="{FF2B5EF4-FFF2-40B4-BE49-F238E27FC236}">
                    <a16:creationId xmlns:a16="http://schemas.microsoft.com/office/drawing/2014/main" id="{CA2EB3C1-B823-D20D-D55C-CE11C579B998}"/>
                  </a:ext>
                </a:extLst>
              </p:cNvPr>
              <p:cNvSpPr>
                <a:spLocks/>
              </p:cNvSpPr>
              <p:nvPr/>
            </p:nvSpPr>
            <p:spPr bwMode="auto">
              <a:xfrm>
                <a:off x="6948488" y="4656138"/>
                <a:ext cx="44450" cy="41275"/>
              </a:xfrm>
              <a:custGeom>
                <a:avLst/>
                <a:gdLst>
                  <a:gd name="T0" fmla="*/ 0 w 28"/>
                  <a:gd name="T1" fmla="*/ 5 h 26"/>
                  <a:gd name="T2" fmla="*/ 2 w 28"/>
                  <a:gd name="T3" fmla="*/ 0 h 26"/>
                  <a:gd name="T4" fmla="*/ 28 w 28"/>
                  <a:gd name="T5" fmla="*/ 24 h 26"/>
                  <a:gd name="T6" fmla="*/ 26 w 28"/>
                  <a:gd name="T7" fmla="*/ 26 h 26"/>
                  <a:gd name="T8" fmla="*/ 0 w 28"/>
                  <a:gd name="T9" fmla="*/ 5 h 26"/>
                </a:gdLst>
                <a:ahLst/>
                <a:cxnLst>
                  <a:cxn ang="0">
                    <a:pos x="T0" y="T1"/>
                  </a:cxn>
                  <a:cxn ang="0">
                    <a:pos x="T2" y="T3"/>
                  </a:cxn>
                  <a:cxn ang="0">
                    <a:pos x="T4" y="T5"/>
                  </a:cxn>
                  <a:cxn ang="0">
                    <a:pos x="T6" y="T7"/>
                  </a:cxn>
                  <a:cxn ang="0">
                    <a:pos x="T8" y="T9"/>
                  </a:cxn>
                </a:cxnLst>
                <a:rect l="0" t="0" r="r" b="b"/>
                <a:pathLst>
                  <a:path w="28" h="26">
                    <a:moveTo>
                      <a:pt x="0" y="5"/>
                    </a:moveTo>
                    <a:lnTo>
                      <a:pt x="2" y="0"/>
                    </a:lnTo>
                    <a:lnTo>
                      <a:pt x="28" y="24"/>
                    </a:lnTo>
                    <a:lnTo>
                      <a:pt x="26" y="26"/>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1" name="Freeform 54">
                <a:extLst>
                  <a:ext uri="{FF2B5EF4-FFF2-40B4-BE49-F238E27FC236}">
                    <a16:creationId xmlns:a16="http://schemas.microsoft.com/office/drawing/2014/main" id="{26BC0B47-F487-D019-7145-DE0C0ED033F1}"/>
                  </a:ext>
                </a:extLst>
              </p:cNvPr>
              <p:cNvSpPr>
                <a:spLocks/>
              </p:cNvSpPr>
              <p:nvPr/>
            </p:nvSpPr>
            <p:spPr bwMode="auto">
              <a:xfrm>
                <a:off x="7061201" y="4498975"/>
                <a:ext cx="52388" cy="30163"/>
              </a:xfrm>
              <a:custGeom>
                <a:avLst/>
                <a:gdLst>
                  <a:gd name="T0" fmla="*/ 0 w 33"/>
                  <a:gd name="T1" fmla="*/ 2 h 19"/>
                  <a:gd name="T2" fmla="*/ 2 w 33"/>
                  <a:gd name="T3" fmla="*/ 0 h 19"/>
                  <a:gd name="T4" fmla="*/ 33 w 33"/>
                  <a:gd name="T5" fmla="*/ 16 h 19"/>
                  <a:gd name="T6" fmla="*/ 31 w 33"/>
                  <a:gd name="T7" fmla="*/ 19 h 19"/>
                  <a:gd name="T8" fmla="*/ 0 w 33"/>
                  <a:gd name="T9" fmla="*/ 2 h 19"/>
                </a:gdLst>
                <a:ahLst/>
                <a:cxnLst>
                  <a:cxn ang="0">
                    <a:pos x="T0" y="T1"/>
                  </a:cxn>
                  <a:cxn ang="0">
                    <a:pos x="T2" y="T3"/>
                  </a:cxn>
                  <a:cxn ang="0">
                    <a:pos x="T4" y="T5"/>
                  </a:cxn>
                  <a:cxn ang="0">
                    <a:pos x="T6" y="T7"/>
                  </a:cxn>
                  <a:cxn ang="0">
                    <a:pos x="T8" y="T9"/>
                  </a:cxn>
                </a:cxnLst>
                <a:rect l="0" t="0" r="r" b="b"/>
                <a:pathLst>
                  <a:path w="33" h="19">
                    <a:moveTo>
                      <a:pt x="0" y="2"/>
                    </a:moveTo>
                    <a:lnTo>
                      <a:pt x="2" y="0"/>
                    </a:lnTo>
                    <a:lnTo>
                      <a:pt x="33" y="16"/>
                    </a:lnTo>
                    <a:lnTo>
                      <a:pt x="31" y="19"/>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2" name="Freeform 55">
                <a:extLst>
                  <a:ext uri="{FF2B5EF4-FFF2-40B4-BE49-F238E27FC236}">
                    <a16:creationId xmlns:a16="http://schemas.microsoft.com/office/drawing/2014/main" id="{71D85C91-10F8-DB86-C625-6E26049A89F5}"/>
                  </a:ext>
                </a:extLst>
              </p:cNvPr>
              <p:cNvSpPr>
                <a:spLocks/>
              </p:cNvSpPr>
              <p:nvPr/>
            </p:nvSpPr>
            <p:spPr bwMode="auto">
              <a:xfrm>
                <a:off x="7143751" y="4321175"/>
                <a:ext cx="57150" cy="23813"/>
              </a:xfrm>
              <a:custGeom>
                <a:avLst/>
                <a:gdLst>
                  <a:gd name="T0" fmla="*/ 0 w 36"/>
                  <a:gd name="T1" fmla="*/ 3 h 15"/>
                  <a:gd name="T2" fmla="*/ 2 w 36"/>
                  <a:gd name="T3" fmla="*/ 0 h 15"/>
                  <a:gd name="T4" fmla="*/ 36 w 36"/>
                  <a:gd name="T5" fmla="*/ 12 h 15"/>
                  <a:gd name="T6" fmla="*/ 33 w 36"/>
                  <a:gd name="T7" fmla="*/ 15 h 15"/>
                  <a:gd name="T8" fmla="*/ 0 w 36"/>
                  <a:gd name="T9" fmla="*/ 3 h 15"/>
                </a:gdLst>
                <a:ahLst/>
                <a:cxnLst>
                  <a:cxn ang="0">
                    <a:pos x="T0" y="T1"/>
                  </a:cxn>
                  <a:cxn ang="0">
                    <a:pos x="T2" y="T3"/>
                  </a:cxn>
                  <a:cxn ang="0">
                    <a:pos x="T4" y="T5"/>
                  </a:cxn>
                  <a:cxn ang="0">
                    <a:pos x="T6" y="T7"/>
                  </a:cxn>
                  <a:cxn ang="0">
                    <a:pos x="T8" y="T9"/>
                  </a:cxn>
                </a:cxnLst>
                <a:rect l="0" t="0" r="r" b="b"/>
                <a:pathLst>
                  <a:path w="36" h="15">
                    <a:moveTo>
                      <a:pt x="0" y="3"/>
                    </a:moveTo>
                    <a:lnTo>
                      <a:pt x="2" y="0"/>
                    </a:lnTo>
                    <a:lnTo>
                      <a:pt x="36" y="12"/>
                    </a:lnTo>
                    <a:lnTo>
                      <a:pt x="33" y="15"/>
                    </a:lnTo>
                    <a:lnTo>
                      <a:pt x="0" y="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3" name="Freeform 56">
                <a:extLst>
                  <a:ext uri="{FF2B5EF4-FFF2-40B4-BE49-F238E27FC236}">
                    <a16:creationId xmlns:a16="http://schemas.microsoft.com/office/drawing/2014/main" id="{092B1BD5-F055-1B52-78C7-B3927C4E8A63}"/>
                  </a:ext>
                </a:extLst>
              </p:cNvPr>
              <p:cNvSpPr>
                <a:spLocks/>
              </p:cNvSpPr>
              <p:nvPr/>
            </p:nvSpPr>
            <p:spPr bwMode="auto">
              <a:xfrm>
                <a:off x="7196138" y="4130675"/>
                <a:ext cx="57150" cy="17463"/>
              </a:xfrm>
              <a:custGeom>
                <a:avLst/>
                <a:gdLst>
                  <a:gd name="T0" fmla="*/ 0 w 36"/>
                  <a:gd name="T1" fmla="*/ 4 h 11"/>
                  <a:gd name="T2" fmla="*/ 0 w 36"/>
                  <a:gd name="T3" fmla="*/ 0 h 11"/>
                  <a:gd name="T4" fmla="*/ 36 w 36"/>
                  <a:gd name="T5" fmla="*/ 7 h 11"/>
                  <a:gd name="T6" fmla="*/ 33 w 36"/>
                  <a:gd name="T7" fmla="*/ 11 h 11"/>
                  <a:gd name="T8" fmla="*/ 0 w 36"/>
                  <a:gd name="T9" fmla="*/ 4 h 11"/>
                </a:gdLst>
                <a:ahLst/>
                <a:cxnLst>
                  <a:cxn ang="0">
                    <a:pos x="T0" y="T1"/>
                  </a:cxn>
                  <a:cxn ang="0">
                    <a:pos x="T2" y="T3"/>
                  </a:cxn>
                  <a:cxn ang="0">
                    <a:pos x="T4" y="T5"/>
                  </a:cxn>
                  <a:cxn ang="0">
                    <a:pos x="T6" y="T7"/>
                  </a:cxn>
                  <a:cxn ang="0">
                    <a:pos x="T8" y="T9"/>
                  </a:cxn>
                </a:cxnLst>
                <a:rect l="0" t="0" r="r" b="b"/>
                <a:pathLst>
                  <a:path w="36" h="11">
                    <a:moveTo>
                      <a:pt x="0" y="4"/>
                    </a:moveTo>
                    <a:lnTo>
                      <a:pt x="0" y="0"/>
                    </a:lnTo>
                    <a:lnTo>
                      <a:pt x="36" y="7"/>
                    </a:lnTo>
                    <a:lnTo>
                      <a:pt x="33" y="11"/>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4" name="Rectangle 57">
                <a:extLst>
                  <a:ext uri="{FF2B5EF4-FFF2-40B4-BE49-F238E27FC236}">
                    <a16:creationId xmlns:a16="http://schemas.microsoft.com/office/drawing/2014/main" id="{1209A4CD-F98C-818F-5AF3-5422D1AC4737}"/>
                  </a:ext>
                </a:extLst>
              </p:cNvPr>
              <p:cNvSpPr>
                <a:spLocks noChangeArrowheads="1"/>
              </p:cNvSpPr>
              <p:nvPr/>
            </p:nvSpPr>
            <p:spPr bwMode="auto">
              <a:xfrm>
                <a:off x="7215188" y="3938588"/>
                <a:ext cx="52388" cy="3175"/>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5" name="Freeform 58">
                <a:extLst>
                  <a:ext uri="{FF2B5EF4-FFF2-40B4-BE49-F238E27FC236}">
                    <a16:creationId xmlns:a16="http://schemas.microsoft.com/office/drawing/2014/main" id="{4D76F10B-53AB-C424-FAE1-C0EC2105607C}"/>
                  </a:ext>
                </a:extLst>
              </p:cNvPr>
              <p:cNvSpPr>
                <a:spLocks/>
              </p:cNvSpPr>
              <p:nvPr/>
            </p:nvSpPr>
            <p:spPr bwMode="auto">
              <a:xfrm>
                <a:off x="7196138" y="3732213"/>
                <a:ext cx="57150" cy="17463"/>
              </a:xfrm>
              <a:custGeom>
                <a:avLst/>
                <a:gdLst>
                  <a:gd name="T0" fmla="*/ 3 w 36"/>
                  <a:gd name="T1" fmla="*/ 11 h 11"/>
                  <a:gd name="T2" fmla="*/ 0 w 36"/>
                  <a:gd name="T3" fmla="*/ 7 h 11"/>
                  <a:gd name="T4" fmla="*/ 36 w 36"/>
                  <a:gd name="T5" fmla="*/ 0 h 11"/>
                  <a:gd name="T6" fmla="*/ 36 w 36"/>
                  <a:gd name="T7" fmla="*/ 4 h 11"/>
                  <a:gd name="T8" fmla="*/ 3 w 36"/>
                  <a:gd name="T9" fmla="*/ 11 h 11"/>
                </a:gdLst>
                <a:ahLst/>
                <a:cxnLst>
                  <a:cxn ang="0">
                    <a:pos x="T0" y="T1"/>
                  </a:cxn>
                  <a:cxn ang="0">
                    <a:pos x="T2" y="T3"/>
                  </a:cxn>
                  <a:cxn ang="0">
                    <a:pos x="T4" y="T5"/>
                  </a:cxn>
                  <a:cxn ang="0">
                    <a:pos x="T6" y="T7"/>
                  </a:cxn>
                  <a:cxn ang="0">
                    <a:pos x="T8" y="T9"/>
                  </a:cxn>
                </a:cxnLst>
                <a:rect l="0" t="0" r="r" b="b"/>
                <a:pathLst>
                  <a:path w="36" h="11">
                    <a:moveTo>
                      <a:pt x="3" y="11"/>
                    </a:moveTo>
                    <a:lnTo>
                      <a:pt x="0" y="7"/>
                    </a:lnTo>
                    <a:lnTo>
                      <a:pt x="36" y="0"/>
                    </a:lnTo>
                    <a:lnTo>
                      <a:pt x="36" y="4"/>
                    </a:lnTo>
                    <a:lnTo>
                      <a:pt x="3" y="1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6" name="Freeform 59">
                <a:extLst>
                  <a:ext uri="{FF2B5EF4-FFF2-40B4-BE49-F238E27FC236}">
                    <a16:creationId xmlns:a16="http://schemas.microsoft.com/office/drawing/2014/main" id="{F1B39C95-A5EB-5D36-24A0-8A13311D0690}"/>
                  </a:ext>
                </a:extLst>
              </p:cNvPr>
              <p:cNvSpPr>
                <a:spLocks/>
              </p:cNvSpPr>
              <p:nvPr/>
            </p:nvSpPr>
            <p:spPr bwMode="auto">
              <a:xfrm>
                <a:off x="7146926" y="3535363"/>
                <a:ext cx="53975" cy="23813"/>
              </a:xfrm>
              <a:custGeom>
                <a:avLst/>
                <a:gdLst>
                  <a:gd name="T0" fmla="*/ 0 w 34"/>
                  <a:gd name="T1" fmla="*/ 15 h 15"/>
                  <a:gd name="T2" fmla="*/ 0 w 34"/>
                  <a:gd name="T3" fmla="*/ 12 h 15"/>
                  <a:gd name="T4" fmla="*/ 31 w 34"/>
                  <a:gd name="T5" fmla="*/ 0 h 15"/>
                  <a:gd name="T6" fmla="*/ 34 w 34"/>
                  <a:gd name="T7" fmla="*/ 3 h 15"/>
                  <a:gd name="T8" fmla="*/ 0 w 34"/>
                  <a:gd name="T9" fmla="*/ 15 h 15"/>
                </a:gdLst>
                <a:ahLst/>
                <a:cxnLst>
                  <a:cxn ang="0">
                    <a:pos x="T0" y="T1"/>
                  </a:cxn>
                  <a:cxn ang="0">
                    <a:pos x="T2" y="T3"/>
                  </a:cxn>
                  <a:cxn ang="0">
                    <a:pos x="T4" y="T5"/>
                  </a:cxn>
                  <a:cxn ang="0">
                    <a:pos x="T6" y="T7"/>
                  </a:cxn>
                  <a:cxn ang="0">
                    <a:pos x="T8" y="T9"/>
                  </a:cxn>
                </a:cxnLst>
                <a:rect l="0" t="0" r="r" b="b"/>
                <a:pathLst>
                  <a:path w="34" h="15">
                    <a:moveTo>
                      <a:pt x="0" y="15"/>
                    </a:moveTo>
                    <a:lnTo>
                      <a:pt x="0" y="12"/>
                    </a:lnTo>
                    <a:lnTo>
                      <a:pt x="31" y="0"/>
                    </a:lnTo>
                    <a:lnTo>
                      <a:pt x="34" y="3"/>
                    </a:lnTo>
                    <a:lnTo>
                      <a:pt x="0" y="1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7" name="Freeform 60">
                <a:extLst>
                  <a:ext uri="{FF2B5EF4-FFF2-40B4-BE49-F238E27FC236}">
                    <a16:creationId xmlns:a16="http://schemas.microsoft.com/office/drawing/2014/main" id="{5D4AC0F7-41FD-E04F-7B0F-1E160250B493}"/>
                  </a:ext>
                </a:extLst>
              </p:cNvPr>
              <p:cNvSpPr>
                <a:spLocks/>
              </p:cNvSpPr>
              <p:nvPr/>
            </p:nvSpPr>
            <p:spPr bwMode="auto">
              <a:xfrm>
                <a:off x="7064376" y="3351213"/>
                <a:ext cx="49213" cy="30163"/>
              </a:xfrm>
              <a:custGeom>
                <a:avLst/>
                <a:gdLst>
                  <a:gd name="T0" fmla="*/ 3 w 31"/>
                  <a:gd name="T1" fmla="*/ 19 h 19"/>
                  <a:gd name="T2" fmla="*/ 0 w 31"/>
                  <a:gd name="T3" fmla="*/ 17 h 19"/>
                  <a:gd name="T4" fmla="*/ 29 w 31"/>
                  <a:gd name="T5" fmla="*/ 0 h 19"/>
                  <a:gd name="T6" fmla="*/ 31 w 31"/>
                  <a:gd name="T7" fmla="*/ 3 h 19"/>
                  <a:gd name="T8" fmla="*/ 3 w 31"/>
                  <a:gd name="T9" fmla="*/ 19 h 19"/>
                </a:gdLst>
                <a:ahLst/>
                <a:cxnLst>
                  <a:cxn ang="0">
                    <a:pos x="T0" y="T1"/>
                  </a:cxn>
                  <a:cxn ang="0">
                    <a:pos x="T2" y="T3"/>
                  </a:cxn>
                  <a:cxn ang="0">
                    <a:pos x="T4" y="T5"/>
                  </a:cxn>
                  <a:cxn ang="0">
                    <a:pos x="T6" y="T7"/>
                  </a:cxn>
                  <a:cxn ang="0">
                    <a:pos x="T8" y="T9"/>
                  </a:cxn>
                </a:cxnLst>
                <a:rect l="0" t="0" r="r" b="b"/>
                <a:pathLst>
                  <a:path w="31" h="19">
                    <a:moveTo>
                      <a:pt x="3" y="19"/>
                    </a:moveTo>
                    <a:lnTo>
                      <a:pt x="0" y="17"/>
                    </a:lnTo>
                    <a:lnTo>
                      <a:pt x="29" y="0"/>
                    </a:lnTo>
                    <a:lnTo>
                      <a:pt x="31" y="3"/>
                    </a:lnTo>
                    <a:lnTo>
                      <a:pt x="3"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8" name="Freeform 61">
                <a:extLst>
                  <a:ext uri="{FF2B5EF4-FFF2-40B4-BE49-F238E27FC236}">
                    <a16:creationId xmlns:a16="http://schemas.microsoft.com/office/drawing/2014/main" id="{5E409386-C1B5-B5EC-CFD4-94AF4B22EF0B}"/>
                  </a:ext>
                </a:extLst>
              </p:cNvPr>
              <p:cNvSpPr>
                <a:spLocks/>
              </p:cNvSpPr>
              <p:nvPr/>
            </p:nvSpPr>
            <p:spPr bwMode="auto">
              <a:xfrm>
                <a:off x="6951663" y="3182938"/>
                <a:ext cx="46038" cy="36513"/>
              </a:xfrm>
              <a:custGeom>
                <a:avLst/>
                <a:gdLst>
                  <a:gd name="T0" fmla="*/ 3 w 29"/>
                  <a:gd name="T1" fmla="*/ 23 h 23"/>
                  <a:gd name="T2" fmla="*/ 0 w 29"/>
                  <a:gd name="T3" fmla="*/ 21 h 23"/>
                  <a:gd name="T4" fmla="*/ 26 w 29"/>
                  <a:gd name="T5" fmla="*/ 0 h 23"/>
                  <a:gd name="T6" fmla="*/ 29 w 29"/>
                  <a:gd name="T7" fmla="*/ 2 h 23"/>
                  <a:gd name="T8" fmla="*/ 3 w 29"/>
                  <a:gd name="T9" fmla="*/ 23 h 23"/>
                </a:gdLst>
                <a:ahLst/>
                <a:cxnLst>
                  <a:cxn ang="0">
                    <a:pos x="T0" y="T1"/>
                  </a:cxn>
                  <a:cxn ang="0">
                    <a:pos x="T2" y="T3"/>
                  </a:cxn>
                  <a:cxn ang="0">
                    <a:pos x="T4" y="T5"/>
                  </a:cxn>
                  <a:cxn ang="0">
                    <a:pos x="T6" y="T7"/>
                  </a:cxn>
                  <a:cxn ang="0">
                    <a:pos x="T8" y="T9"/>
                  </a:cxn>
                </a:cxnLst>
                <a:rect l="0" t="0" r="r" b="b"/>
                <a:pathLst>
                  <a:path w="29" h="23">
                    <a:moveTo>
                      <a:pt x="3" y="23"/>
                    </a:moveTo>
                    <a:lnTo>
                      <a:pt x="0" y="21"/>
                    </a:lnTo>
                    <a:lnTo>
                      <a:pt x="26" y="0"/>
                    </a:lnTo>
                    <a:lnTo>
                      <a:pt x="29" y="2"/>
                    </a:lnTo>
                    <a:lnTo>
                      <a:pt x="3" y="2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9" name="Freeform 62">
                <a:extLst>
                  <a:ext uri="{FF2B5EF4-FFF2-40B4-BE49-F238E27FC236}">
                    <a16:creationId xmlns:a16="http://schemas.microsoft.com/office/drawing/2014/main" id="{C1F4EEE7-B125-C4E4-D8A1-6939E1146C0A}"/>
                  </a:ext>
                </a:extLst>
              </p:cNvPr>
              <p:cNvSpPr>
                <a:spLocks/>
              </p:cNvSpPr>
              <p:nvPr/>
            </p:nvSpPr>
            <p:spPr bwMode="auto">
              <a:xfrm>
                <a:off x="6811963" y="3035300"/>
                <a:ext cx="42863" cy="46038"/>
              </a:xfrm>
              <a:custGeom>
                <a:avLst/>
                <a:gdLst>
                  <a:gd name="T0" fmla="*/ 5 w 27"/>
                  <a:gd name="T1" fmla="*/ 29 h 29"/>
                  <a:gd name="T2" fmla="*/ 0 w 27"/>
                  <a:gd name="T3" fmla="*/ 27 h 29"/>
                  <a:gd name="T4" fmla="*/ 24 w 27"/>
                  <a:gd name="T5" fmla="*/ 0 h 29"/>
                  <a:gd name="T6" fmla="*/ 27 w 27"/>
                  <a:gd name="T7" fmla="*/ 3 h 29"/>
                  <a:gd name="T8" fmla="*/ 5 w 27"/>
                  <a:gd name="T9" fmla="*/ 29 h 29"/>
                </a:gdLst>
                <a:ahLst/>
                <a:cxnLst>
                  <a:cxn ang="0">
                    <a:pos x="T0" y="T1"/>
                  </a:cxn>
                  <a:cxn ang="0">
                    <a:pos x="T2" y="T3"/>
                  </a:cxn>
                  <a:cxn ang="0">
                    <a:pos x="T4" y="T5"/>
                  </a:cxn>
                  <a:cxn ang="0">
                    <a:pos x="T6" y="T7"/>
                  </a:cxn>
                  <a:cxn ang="0">
                    <a:pos x="T8" y="T9"/>
                  </a:cxn>
                </a:cxnLst>
                <a:rect l="0" t="0" r="r" b="b"/>
                <a:pathLst>
                  <a:path w="27" h="29">
                    <a:moveTo>
                      <a:pt x="5" y="29"/>
                    </a:moveTo>
                    <a:lnTo>
                      <a:pt x="0" y="27"/>
                    </a:lnTo>
                    <a:lnTo>
                      <a:pt x="24" y="0"/>
                    </a:lnTo>
                    <a:lnTo>
                      <a:pt x="27" y="3"/>
                    </a:lnTo>
                    <a:lnTo>
                      <a:pt x="5" y="2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0" name="Freeform 63">
                <a:extLst>
                  <a:ext uri="{FF2B5EF4-FFF2-40B4-BE49-F238E27FC236}">
                    <a16:creationId xmlns:a16="http://schemas.microsoft.com/office/drawing/2014/main" id="{E00CD9F4-16C0-A8CD-0DBC-6AA94FDC1A0B}"/>
                  </a:ext>
                </a:extLst>
              </p:cNvPr>
              <p:cNvSpPr>
                <a:spLocks/>
              </p:cNvSpPr>
              <p:nvPr/>
            </p:nvSpPr>
            <p:spPr bwMode="auto">
              <a:xfrm>
                <a:off x="6654801" y="2919413"/>
                <a:ext cx="30163" cy="49213"/>
              </a:xfrm>
              <a:custGeom>
                <a:avLst/>
                <a:gdLst>
                  <a:gd name="T0" fmla="*/ 2 w 19"/>
                  <a:gd name="T1" fmla="*/ 31 h 31"/>
                  <a:gd name="T2" fmla="*/ 0 w 19"/>
                  <a:gd name="T3" fmla="*/ 31 h 31"/>
                  <a:gd name="T4" fmla="*/ 17 w 19"/>
                  <a:gd name="T5" fmla="*/ 0 h 31"/>
                  <a:gd name="T6" fmla="*/ 19 w 19"/>
                  <a:gd name="T7" fmla="*/ 2 h 31"/>
                  <a:gd name="T8" fmla="*/ 2 w 19"/>
                  <a:gd name="T9" fmla="*/ 31 h 31"/>
                </a:gdLst>
                <a:ahLst/>
                <a:cxnLst>
                  <a:cxn ang="0">
                    <a:pos x="T0" y="T1"/>
                  </a:cxn>
                  <a:cxn ang="0">
                    <a:pos x="T2" y="T3"/>
                  </a:cxn>
                  <a:cxn ang="0">
                    <a:pos x="T4" y="T5"/>
                  </a:cxn>
                  <a:cxn ang="0">
                    <a:pos x="T6" y="T7"/>
                  </a:cxn>
                  <a:cxn ang="0">
                    <a:pos x="T8" y="T9"/>
                  </a:cxn>
                </a:cxnLst>
                <a:rect l="0" t="0" r="r" b="b"/>
                <a:pathLst>
                  <a:path w="19" h="31">
                    <a:moveTo>
                      <a:pt x="2" y="31"/>
                    </a:moveTo>
                    <a:lnTo>
                      <a:pt x="0" y="31"/>
                    </a:lnTo>
                    <a:lnTo>
                      <a:pt x="17" y="0"/>
                    </a:lnTo>
                    <a:lnTo>
                      <a:pt x="19" y="2"/>
                    </a:lnTo>
                    <a:lnTo>
                      <a:pt x="2" y="3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1" name="Freeform 64">
                <a:extLst>
                  <a:ext uri="{FF2B5EF4-FFF2-40B4-BE49-F238E27FC236}">
                    <a16:creationId xmlns:a16="http://schemas.microsoft.com/office/drawing/2014/main" id="{F7AFFBD2-CE9C-D563-F282-2EE767974633}"/>
                  </a:ext>
                </a:extLst>
              </p:cNvPr>
              <p:cNvSpPr>
                <a:spLocks/>
              </p:cNvSpPr>
              <p:nvPr/>
            </p:nvSpPr>
            <p:spPr bwMode="auto">
              <a:xfrm>
                <a:off x="6478588" y="2833688"/>
                <a:ext cx="22225" cy="52388"/>
              </a:xfrm>
              <a:custGeom>
                <a:avLst/>
                <a:gdLst>
                  <a:gd name="T0" fmla="*/ 2 w 14"/>
                  <a:gd name="T1" fmla="*/ 33 h 33"/>
                  <a:gd name="T2" fmla="*/ 0 w 14"/>
                  <a:gd name="T3" fmla="*/ 33 h 33"/>
                  <a:gd name="T4" fmla="*/ 9 w 14"/>
                  <a:gd name="T5" fmla="*/ 0 h 33"/>
                  <a:gd name="T6" fmla="*/ 14 w 14"/>
                  <a:gd name="T7" fmla="*/ 2 h 33"/>
                  <a:gd name="T8" fmla="*/ 2 w 14"/>
                  <a:gd name="T9" fmla="*/ 33 h 33"/>
                </a:gdLst>
                <a:ahLst/>
                <a:cxnLst>
                  <a:cxn ang="0">
                    <a:pos x="T0" y="T1"/>
                  </a:cxn>
                  <a:cxn ang="0">
                    <a:pos x="T2" y="T3"/>
                  </a:cxn>
                  <a:cxn ang="0">
                    <a:pos x="T4" y="T5"/>
                  </a:cxn>
                  <a:cxn ang="0">
                    <a:pos x="T6" y="T7"/>
                  </a:cxn>
                  <a:cxn ang="0">
                    <a:pos x="T8" y="T9"/>
                  </a:cxn>
                </a:cxnLst>
                <a:rect l="0" t="0" r="r" b="b"/>
                <a:pathLst>
                  <a:path w="14" h="33">
                    <a:moveTo>
                      <a:pt x="2" y="33"/>
                    </a:moveTo>
                    <a:lnTo>
                      <a:pt x="0" y="33"/>
                    </a:lnTo>
                    <a:lnTo>
                      <a:pt x="9" y="0"/>
                    </a:lnTo>
                    <a:lnTo>
                      <a:pt x="14" y="2"/>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2" name="Freeform 65">
                <a:extLst>
                  <a:ext uri="{FF2B5EF4-FFF2-40B4-BE49-F238E27FC236}">
                    <a16:creationId xmlns:a16="http://schemas.microsoft.com/office/drawing/2014/main" id="{D5FB00E7-77B4-206F-1147-C5C667C5B955}"/>
                  </a:ext>
                </a:extLst>
              </p:cNvPr>
              <p:cNvSpPr>
                <a:spLocks/>
              </p:cNvSpPr>
              <p:nvPr/>
            </p:nvSpPr>
            <p:spPr bwMode="auto">
              <a:xfrm>
                <a:off x="6286501" y="2779713"/>
                <a:ext cx="14288" cy="57150"/>
              </a:xfrm>
              <a:custGeom>
                <a:avLst/>
                <a:gdLst>
                  <a:gd name="T0" fmla="*/ 5 w 9"/>
                  <a:gd name="T1" fmla="*/ 36 h 36"/>
                  <a:gd name="T2" fmla="*/ 0 w 9"/>
                  <a:gd name="T3" fmla="*/ 34 h 36"/>
                  <a:gd name="T4" fmla="*/ 7 w 9"/>
                  <a:gd name="T5" fmla="*/ 0 h 36"/>
                  <a:gd name="T6" fmla="*/ 9 w 9"/>
                  <a:gd name="T7" fmla="*/ 0 h 36"/>
                  <a:gd name="T8" fmla="*/ 5 w 9"/>
                  <a:gd name="T9" fmla="*/ 36 h 36"/>
                </a:gdLst>
                <a:ahLst/>
                <a:cxnLst>
                  <a:cxn ang="0">
                    <a:pos x="T0" y="T1"/>
                  </a:cxn>
                  <a:cxn ang="0">
                    <a:pos x="T2" y="T3"/>
                  </a:cxn>
                  <a:cxn ang="0">
                    <a:pos x="T4" y="T5"/>
                  </a:cxn>
                  <a:cxn ang="0">
                    <a:pos x="T6" y="T7"/>
                  </a:cxn>
                  <a:cxn ang="0">
                    <a:pos x="T8" y="T9"/>
                  </a:cxn>
                </a:cxnLst>
                <a:rect l="0" t="0" r="r" b="b"/>
                <a:pathLst>
                  <a:path w="9" h="36">
                    <a:moveTo>
                      <a:pt x="5" y="36"/>
                    </a:moveTo>
                    <a:lnTo>
                      <a:pt x="0" y="34"/>
                    </a:lnTo>
                    <a:lnTo>
                      <a:pt x="7" y="0"/>
                    </a:lnTo>
                    <a:lnTo>
                      <a:pt x="9" y="0"/>
                    </a:lnTo>
                    <a:lnTo>
                      <a:pt x="5" y="36"/>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3" name="Freeform 66">
                <a:extLst>
                  <a:ext uri="{FF2B5EF4-FFF2-40B4-BE49-F238E27FC236}">
                    <a16:creationId xmlns:a16="http://schemas.microsoft.com/office/drawing/2014/main" id="{1C43FB5D-A247-9EE2-FA4C-54928BB6B1C4}"/>
                  </a:ext>
                </a:extLst>
              </p:cNvPr>
              <p:cNvSpPr>
                <a:spLocks/>
              </p:cNvSpPr>
              <p:nvPr/>
            </p:nvSpPr>
            <p:spPr bwMode="auto">
              <a:xfrm>
                <a:off x="5495926" y="2905125"/>
                <a:ext cx="52388" cy="77788"/>
              </a:xfrm>
              <a:custGeom>
                <a:avLst/>
                <a:gdLst>
                  <a:gd name="T0" fmla="*/ 33 w 33"/>
                  <a:gd name="T1" fmla="*/ 47 h 49"/>
                  <a:gd name="T2" fmla="*/ 29 w 33"/>
                  <a:gd name="T3" fmla="*/ 49 h 49"/>
                  <a:gd name="T4" fmla="*/ 0 w 33"/>
                  <a:gd name="T5" fmla="*/ 2 h 49"/>
                  <a:gd name="T6" fmla="*/ 5 w 33"/>
                  <a:gd name="T7" fmla="*/ 0 h 49"/>
                  <a:gd name="T8" fmla="*/ 33 w 33"/>
                  <a:gd name="T9" fmla="*/ 47 h 49"/>
                </a:gdLst>
                <a:ahLst/>
                <a:cxnLst>
                  <a:cxn ang="0">
                    <a:pos x="T0" y="T1"/>
                  </a:cxn>
                  <a:cxn ang="0">
                    <a:pos x="T2" y="T3"/>
                  </a:cxn>
                  <a:cxn ang="0">
                    <a:pos x="T4" y="T5"/>
                  </a:cxn>
                  <a:cxn ang="0">
                    <a:pos x="T6" y="T7"/>
                  </a:cxn>
                  <a:cxn ang="0">
                    <a:pos x="T8" y="T9"/>
                  </a:cxn>
                </a:cxnLst>
                <a:rect l="0" t="0" r="r" b="b"/>
                <a:pathLst>
                  <a:path w="33" h="49">
                    <a:moveTo>
                      <a:pt x="33" y="47"/>
                    </a:moveTo>
                    <a:lnTo>
                      <a:pt x="29" y="49"/>
                    </a:lnTo>
                    <a:lnTo>
                      <a:pt x="0" y="2"/>
                    </a:lnTo>
                    <a:lnTo>
                      <a:pt x="5" y="0"/>
                    </a:lnTo>
                    <a:lnTo>
                      <a:pt x="33" y="4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4" name="Freeform 67">
                <a:extLst>
                  <a:ext uri="{FF2B5EF4-FFF2-40B4-BE49-F238E27FC236}">
                    <a16:creationId xmlns:a16="http://schemas.microsoft.com/office/drawing/2014/main" id="{4C123470-8B39-E02A-67A4-77BEEE48EF03}"/>
                  </a:ext>
                </a:extLst>
              </p:cNvPr>
              <p:cNvSpPr>
                <a:spLocks/>
              </p:cNvSpPr>
              <p:nvPr/>
            </p:nvSpPr>
            <p:spPr bwMode="auto">
              <a:xfrm>
                <a:off x="5059363" y="3336925"/>
                <a:ext cx="82550" cy="52388"/>
              </a:xfrm>
              <a:custGeom>
                <a:avLst/>
                <a:gdLst>
                  <a:gd name="T0" fmla="*/ 52 w 52"/>
                  <a:gd name="T1" fmla="*/ 28 h 33"/>
                  <a:gd name="T2" fmla="*/ 50 w 52"/>
                  <a:gd name="T3" fmla="*/ 33 h 33"/>
                  <a:gd name="T4" fmla="*/ 0 w 52"/>
                  <a:gd name="T5" fmla="*/ 7 h 33"/>
                  <a:gd name="T6" fmla="*/ 5 w 52"/>
                  <a:gd name="T7" fmla="*/ 0 h 33"/>
                  <a:gd name="T8" fmla="*/ 52 w 52"/>
                  <a:gd name="T9" fmla="*/ 28 h 33"/>
                </a:gdLst>
                <a:ahLst/>
                <a:cxnLst>
                  <a:cxn ang="0">
                    <a:pos x="T0" y="T1"/>
                  </a:cxn>
                  <a:cxn ang="0">
                    <a:pos x="T2" y="T3"/>
                  </a:cxn>
                  <a:cxn ang="0">
                    <a:pos x="T4" y="T5"/>
                  </a:cxn>
                  <a:cxn ang="0">
                    <a:pos x="T6" y="T7"/>
                  </a:cxn>
                  <a:cxn ang="0">
                    <a:pos x="T8" y="T9"/>
                  </a:cxn>
                </a:cxnLst>
                <a:rect l="0" t="0" r="r" b="b"/>
                <a:pathLst>
                  <a:path w="52" h="33">
                    <a:moveTo>
                      <a:pt x="52" y="28"/>
                    </a:moveTo>
                    <a:lnTo>
                      <a:pt x="50" y="33"/>
                    </a:lnTo>
                    <a:lnTo>
                      <a:pt x="0" y="7"/>
                    </a:lnTo>
                    <a:lnTo>
                      <a:pt x="5" y="0"/>
                    </a:lnTo>
                    <a:lnTo>
                      <a:pt x="52"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5" name="Rectangle 68">
                <a:extLst>
                  <a:ext uri="{FF2B5EF4-FFF2-40B4-BE49-F238E27FC236}">
                    <a16:creationId xmlns:a16="http://schemas.microsoft.com/office/drawing/2014/main" id="{BE47DBAD-BE5D-7DC8-4C28-FB3D2B5A57DD}"/>
                  </a:ext>
                </a:extLst>
              </p:cNvPr>
              <p:cNvSpPr>
                <a:spLocks noChangeArrowheads="1"/>
              </p:cNvSpPr>
              <p:nvPr/>
            </p:nvSpPr>
            <p:spPr bwMode="auto">
              <a:xfrm>
                <a:off x="4902201" y="3933825"/>
                <a:ext cx="90488"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6" name="Freeform 69">
                <a:extLst>
                  <a:ext uri="{FF2B5EF4-FFF2-40B4-BE49-F238E27FC236}">
                    <a16:creationId xmlns:a16="http://schemas.microsoft.com/office/drawing/2014/main" id="{83E43307-C073-E6B3-062B-09EB7C182555}"/>
                  </a:ext>
                </a:extLst>
              </p:cNvPr>
              <p:cNvSpPr>
                <a:spLocks/>
              </p:cNvSpPr>
              <p:nvPr/>
            </p:nvSpPr>
            <p:spPr bwMode="auto">
              <a:xfrm>
                <a:off x="5059363" y="4487863"/>
                <a:ext cx="82550" cy="52388"/>
              </a:xfrm>
              <a:custGeom>
                <a:avLst/>
                <a:gdLst>
                  <a:gd name="T0" fmla="*/ 50 w 52"/>
                  <a:gd name="T1" fmla="*/ 0 h 33"/>
                  <a:gd name="T2" fmla="*/ 52 w 52"/>
                  <a:gd name="T3" fmla="*/ 4 h 33"/>
                  <a:gd name="T4" fmla="*/ 5 w 52"/>
                  <a:gd name="T5" fmla="*/ 33 h 33"/>
                  <a:gd name="T6" fmla="*/ 0 w 52"/>
                  <a:gd name="T7" fmla="*/ 26 h 33"/>
                  <a:gd name="T8" fmla="*/ 50 w 52"/>
                  <a:gd name="T9" fmla="*/ 0 h 33"/>
                </a:gdLst>
                <a:ahLst/>
                <a:cxnLst>
                  <a:cxn ang="0">
                    <a:pos x="T0" y="T1"/>
                  </a:cxn>
                  <a:cxn ang="0">
                    <a:pos x="T2" y="T3"/>
                  </a:cxn>
                  <a:cxn ang="0">
                    <a:pos x="T4" y="T5"/>
                  </a:cxn>
                  <a:cxn ang="0">
                    <a:pos x="T6" y="T7"/>
                  </a:cxn>
                  <a:cxn ang="0">
                    <a:pos x="T8" y="T9"/>
                  </a:cxn>
                </a:cxnLst>
                <a:rect l="0" t="0" r="r" b="b"/>
                <a:pathLst>
                  <a:path w="52" h="33">
                    <a:moveTo>
                      <a:pt x="50" y="0"/>
                    </a:moveTo>
                    <a:lnTo>
                      <a:pt x="52" y="4"/>
                    </a:lnTo>
                    <a:lnTo>
                      <a:pt x="5" y="33"/>
                    </a:lnTo>
                    <a:lnTo>
                      <a:pt x="0" y="26"/>
                    </a:lnTo>
                    <a:lnTo>
                      <a:pt x="5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7" name="Freeform 70">
                <a:extLst>
                  <a:ext uri="{FF2B5EF4-FFF2-40B4-BE49-F238E27FC236}">
                    <a16:creationId xmlns:a16="http://schemas.microsoft.com/office/drawing/2014/main" id="{7AE47E26-5B3F-D948-CFFA-B30982E5FB3A}"/>
                  </a:ext>
                </a:extLst>
              </p:cNvPr>
              <p:cNvSpPr>
                <a:spLocks/>
              </p:cNvSpPr>
              <p:nvPr/>
            </p:nvSpPr>
            <p:spPr bwMode="auto">
              <a:xfrm>
                <a:off x="5495926" y="4889500"/>
                <a:ext cx="52388" cy="82550"/>
              </a:xfrm>
              <a:custGeom>
                <a:avLst/>
                <a:gdLst>
                  <a:gd name="T0" fmla="*/ 29 w 33"/>
                  <a:gd name="T1" fmla="*/ 0 h 52"/>
                  <a:gd name="T2" fmla="*/ 33 w 33"/>
                  <a:gd name="T3" fmla="*/ 5 h 52"/>
                  <a:gd name="T4" fmla="*/ 5 w 33"/>
                  <a:gd name="T5" fmla="*/ 52 h 52"/>
                  <a:gd name="T6" fmla="*/ 0 w 33"/>
                  <a:gd name="T7" fmla="*/ 50 h 52"/>
                  <a:gd name="T8" fmla="*/ 29 w 33"/>
                  <a:gd name="T9" fmla="*/ 0 h 52"/>
                </a:gdLst>
                <a:ahLst/>
                <a:cxnLst>
                  <a:cxn ang="0">
                    <a:pos x="T0" y="T1"/>
                  </a:cxn>
                  <a:cxn ang="0">
                    <a:pos x="T2" y="T3"/>
                  </a:cxn>
                  <a:cxn ang="0">
                    <a:pos x="T4" y="T5"/>
                  </a:cxn>
                  <a:cxn ang="0">
                    <a:pos x="T6" y="T7"/>
                  </a:cxn>
                  <a:cxn ang="0">
                    <a:pos x="T8" y="T9"/>
                  </a:cxn>
                </a:cxnLst>
                <a:rect l="0" t="0" r="r" b="b"/>
                <a:pathLst>
                  <a:path w="33" h="52">
                    <a:moveTo>
                      <a:pt x="29" y="0"/>
                    </a:moveTo>
                    <a:lnTo>
                      <a:pt x="33" y="5"/>
                    </a:lnTo>
                    <a:lnTo>
                      <a:pt x="5" y="52"/>
                    </a:lnTo>
                    <a:lnTo>
                      <a:pt x="0" y="50"/>
                    </a:lnTo>
                    <a:lnTo>
                      <a:pt x="29"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8" name="Rectangle 71">
                <a:extLst>
                  <a:ext uri="{FF2B5EF4-FFF2-40B4-BE49-F238E27FC236}">
                    <a16:creationId xmlns:a16="http://schemas.microsoft.com/office/drawing/2014/main" id="{7BF6DE0D-218D-CCA3-8D26-5597C3DAC11B}"/>
                  </a:ext>
                </a:extLst>
              </p:cNvPr>
              <p:cNvSpPr>
                <a:spLocks noChangeArrowheads="1"/>
              </p:cNvSpPr>
              <p:nvPr/>
            </p:nvSpPr>
            <p:spPr bwMode="auto">
              <a:xfrm>
                <a:off x="6091238" y="5040313"/>
                <a:ext cx="11113" cy="904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9" name="Freeform 72">
                <a:extLst>
                  <a:ext uri="{FF2B5EF4-FFF2-40B4-BE49-F238E27FC236}">
                    <a16:creationId xmlns:a16="http://schemas.microsoft.com/office/drawing/2014/main" id="{0D7BD3A0-167F-982E-8A89-A14BF8B9AC25}"/>
                  </a:ext>
                </a:extLst>
              </p:cNvPr>
              <p:cNvSpPr>
                <a:spLocks/>
              </p:cNvSpPr>
              <p:nvPr/>
            </p:nvSpPr>
            <p:spPr bwMode="auto">
              <a:xfrm>
                <a:off x="6643688" y="4889500"/>
                <a:ext cx="52388" cy="82550"/>
              </a:xfrm>
              <a:custGeom>
                <a:avLst/>
                <a:gdLst>
                  <a:gd name="T0" fmla="*/ 0 w 33"/>
                  <a:gd name="T1" fmla="*/ 5 h 52"/>
                  <a:gd name="T2" fmla="*/ 5 w 33"/>
                  <a:gd name="T3" fmla="*/ 0 h 52"/>
                  <a:gd name="T4" fmla="*/ 33 w 33"/>
                  <a:gd name="T5" fmla="*/ 50 h 52"/>
                  <a:gd name="T6" fmla="*/ 28 w 33"/>
                  <a:gd name="T7" fmla="*/ 52 h 52"/>
                  <a:gd name="T8" fmla="*/ 0 w 33"/>
                  <a:gd name="T9" fmla="*/ 5 h 52"/>
                </a:gdLst>
                <a:ahLst/>
                <a:cxnLst>
                  <a:cxn ang="0">
                    <a:pos x="T0" y="T1"/>
                  </a:cxn>
                  <a:cxn ang="0">
                    <a:pos x="T2" y="T3"/>
                  </a:cxn>
                  <a:cxn ang="0">
                    <a:pos x="T4" y="T5"/>
                  </a:cxn>
                  <a:cxn ang="0">
                    <a:pos x="T6" y="T7"/>
                  </a:cxn>
                  <a:cxn ang="0">
                    <a:pos x="T8" y="T9"/>
                  </a:cxn>
                </a:cxnLst>
                <a:rect l="0" t="0" r="r" b="b"/>
                <a:pathLst>
                  <a:path w="33" h="52">
                    <a:moveTo>
                      <a:pt x="0" y="5"/>
                    </a:moveTo>
                    <a:lnTo>
                      <a:pt x="5" y="0"/>
                    </a:lnTo>
                    <a:lnTo>
                      <a:pt x="33" y="50"/>
                    </a:lnTo>
                    <a:lnTo>
                      <a:pt x="28" y="52"/>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0" name="Freeform 73">
                <a:extLst>
                  <a:ext uri="{FF2B5EF4-FFF2-40B4-BE49-F238E27FC236}">
                    <a16:creationId xmlns:a16="http://schemas.microsoft.com/office/drawing/2014/main" id="{CCE619BD-3468-B4EE-4651-2E2BE79227BB}"/>
                  </a:ext>
                </a:extLst>
              </p:cNvPr>
              <p:cNvSpPr>
                <a:spLocks/>
              </p:cNvSpPr>
              <p:nvPr/>
            </p:nvSpPr>
            <p:spPr bwMode="auto">
              <a:xfrm>
                <a:off x="7050088" y="4487863"/>
                <a:ext cx="82550" cy="52388"/>
              </a:xfrm>
              <a:custGeom>
                <a:avLst/>
                <a:gdLst>
                  <a:gd name="T0" fmla="*/ 0 w 52"/>
                  <a:gd name="T1" fmla="*/ 4 h 33"/>
                  <a:gd name="T2" fmla="*/ 2 w 52"/>
                  <a:gd name="T3" fmla="*/ 0 h 33"/>
                  <a:gd name="T4" fmla="*/ 52 w 52"/>
                  <a:gd name="T5" fmla="*/ 26 h 33"/>
                  <a:gd name="T6" fmla="*/ 47 w 52"/>
                  <a:gd name="T7" fmla="*/ 33 h 33"/>
                  <a:gd name="T8" fmla="*/ 0 w 52"/>
                  <a:gd name="T9" fmla="*/ 4 h 33"/>
                </a:gdLst>
                <a:ahLst/>
                <a:cxnLst>
                  <a:cxn ang="0">
                    <a:pos x="T0" y="T1"/>
                  </a:cxn>
                  <a:cxn ang="0">
                    <a:pos x="T2" y="T3"/>
                  </a:cxn>
                  <a:cxn ang="0">
                    <a:pos x="T4" y="T5"/>
                  </a:cxn>
                  <a:cxn ang="0">
                    <a:pos x="T6" y="T7"/>
                  </a:cxn>
                  <a:cxn ang="0">
                    <a:pos x="T8" y="T9"/>
                  </a:cxn>
                </a:cxnLst>
                <a:rect l="0" t="0" r="r" b="b"/>
                <a:pathLst>
                  <a:path w="52" h="33">
                    <a:moveTo>
                      <a:pt x="0" y="4"/>
                    </a:moveTo>
                    <a:lnTo>
                      <a:pt x="2" y="0"/>
                    </a:lnTo>
                    <a:lnTo>
                      <a:pt x="52" y="26"/>
                    </a:lnTo>
                    <a:lnTo>
                      <a:pt x="47" y="33"/>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1" name="Rectangle 74">
                <a:extLst>
                  <a:ext uri="{FF2B5EF4-FFF2-40B4-BE49-F238E27FC236}">
                    <a16:creationId xmlns:a16="http://schemas.microsoft.com/office/drawing/2014/main" id="{19E74AC7-BCC2-1220-A96F-1EFDEE0DBF2B}"/>
                  </a:ext>
                </a:extLst>
              </p:cNvPr>
              <p:cNvSpPr>
                <a:spLocks noChangeArrowheads="1"/>
              </p:cNvSpPr>
              <p:nvPr/>
            </p:nvSpPr>
            <p:spPr bwMode="auto">
              <a:xfrm>
                <a:off x="7200901" y="3933825"/>
                <a:ext cx="85725"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2" name="Freeform 75">
                <a:extLst>
                  <a:ext uri="{FF2B5EF4-FFF2-40B4-BE49-F238E27FC236}">
                    <a16:creationId xmlns:a16="http://schemas.microsoft.com/office/drawing/2014/main" id="{F509D3F6-918D-FFFB-B3E4-AD900635ECD4}"/>
                  </a:ext>
                </a:extLst>
              </p:cNvPr>
              <p:cNvSpPr>
                <a:spLocks/>
              </p:cNvSpPr>
              <p:nvPr/>
            </p:nvSpPr>
            <p:spPr bwMode="auto">
              <a:xfrm>
                <a:off x="7050088" y="3336925"/>
                <a:ext cx="82550" cy="52388"/>
              </a:xfrm>
              <a:custGeom>
                <a:avLst/>
                <a:gdLst>
                  <a:gd name="T0" fmla="*/ 2 w 52"/>
                  <a:gd name="T1" fmla="*/ 33 h 33"/>
                  <a:gd name="T2" fmla="*/ 0 w 52"/>
                  <a:gd name="T3" fmla="*/ 28 h 33"/>
                  <a:gd name="T4" fmla="*/ 47 w 52"/>
                  <a:gd name="T5" fmla="*/ 0 h 33"/>
                  <a:gd name="T6" fmla="*/ 52 w 52"/>
                  <a:gd name="T7" fmla="*/ 7 h 33"/>
                  <a:gd name="T8" fmla="*/ 2 w 52"/>
                  <a:gd name="T9" fmla="*/ 33 h 33"/>
                </a:gdLst>
                <a:ahLst/>
                <a:cxnLst>
                  <a:cxn ang="0">
                    <a:pos x="T0" y="T1"/>
                  </a:cxn>
                  <a:cxn ang="0">
                    <a:pos x="T2" y="T3"/>
                  </a:cxn>
                  <a:cxn ang="0">
                    <a:pos x="T4" y="T5"/>
                  </a:cxn>
                  <a:cxn ang="0">
                    <a:pos x="T6" y="T7"/>
                  </a:cxn>
                  <a:cxn ang="0">
                    <a:pos x="T8" y="T9"/>
                  </a:cxn>
                </a:cxnLst>
                <a:rect l="0" t="0" r="r" b="b"/>
                <a:pathLst>
                  <a:path w="52" h="33">
                    <a:moveTo>
                      <a:pt x="2" y="33"/>
                    </a:moveTo>
                    <a:lnTo>
                      <a:pt x="0" y="28"/>
                    </a:lnTo>
                    <a:lnTo>
                      <a:pt x="47" y="0"/>
                    </a:lnTo>
                    <a:lnTo>
                      <a:pt x="52" y="7"/>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3" name="Freeform 76">
                <a:extLst>
                  <a:ext uri="{FF2B5EF4-FFF2-40B4-BE49-F238E27FC236}">
                    <a16:creationId xmlns:a16="http://schemas.microsoft.com/office/drawing/2014/main" id="{15C84787-D171-B4CC-8567-4611964AC67B}"/>
                  </a:ext>
                </a:extLst>
              </p:cNvPr>
              <p:cNvSpPr>
                <a:spLocks/>
              </p:cNvSpPr>
              <p:nvPr/>
            </p:nvSpPr>
            <p:spPr bwMode="auto">
              <a:xfrm>
                <a:off x="6643688" y="2905125"/>
                <a:ext cx="52388" cy="77788"/>
              </a:xfrm>
              <a:custGeom>
                <a:avLst/>
                <a:gdLst>
                  <a:gd name="T0" fmla="*/ 5 w 33"/>
                  <a:gd name="T1" fmla="*/ 49 h 49"/>
                  <a:gd name="T2" fmla="*/ 0 w 33"/>
                  <a:gd name="T3" fmla="*/ 47 h 49"/>
                  <a:gd name="T4" fmla="*/ 28 w 33"/>
                  <a:gd name="T5" fmla="*/ 0 h 49"/>
                  <a:gd name="T6" fmla="*/ 33 w 33"/>
                  <a:gd name="T7" fmla="*/ 2 h 49"/>
                  <a:gd name="T8" fmla="*/ 5 w 33"/>
                  <a:gd name="T9" fmla="*/ 49 h 49"/>
                </a:gdLst>
                <a:ahLst/>
                <a:cxnLst>
                  <a:cxn ang="0">
                    <a:pos x="T0" y="T1"/>
                  </a:cxn>
                  <a:cxn ang="0">
                    <a:pos x="T2" y="T3"/>
                  </a:cxn>
                  <a:cxn ang="0">
                    <a:pos x="T4" y="T5"/>
                  </a:cxn>
                  <a:cxn ang="0">
                    <a:pos x="T6" y="T7"/>
                  </a:cxn>
                  <a:cxn ang="0">
                    <a:pos x="T8" y="T9"/>
                  </a:cxn>
                </a:cxnLst>
                <a:rect l="0" t="0" r="r" b="b"/>
                <a:pathLst>
                  <a:path w="33" h="49">
                    <a:moveTo>
                      <a:pt x="5" y="49"/>
                    </a:moveTo>
                    <a:lnTo>
                      <a:pt x="0" y="47"/>
                    </a:lnTo>
                    <a:lnTo>
                      <a:pt x="28" y="0"/>
                    </a:lnTo>
                    <a:lnTo>
                      <a:pt x="33" y="2"/>
                    </a:lnTo>
                    <a:lnTo>
                      <a:pt x="5" y="4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grpSp>
        <p:sp>
          <p:nvSpPr>
            <p:cNvPr id="157" name="Rectangle 77">
              <a:extLst>
                <a:ext uri="{FF2B5EF4-FFF2-40B4-BE49-F238E27FC236}">
                  <a16:creationId xmlns:a16="http://schemas.microsoft.com/office/drawing/2014/main" id="{561697EA-6598-68E3-ADEC-F4BFD82D72C8}"/>
                </a:ext>
              </a:extLst>
            </p:cNvPr>
            <p:cNvSpPr>
              <a:spLocks noChangeArrowheads="1"/>
            </p:cNvSpPr>
            <p:nvPr/>
          </p:nvSpPr>
          <p:spPr bwMode="auto">
            <a:xfrm>
              <a:off x="-4093168" y="1629213"/>
              <a:ext cx="89794"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N</a:t>
              </a:r>
              <a:endParaRPr lang="en-US" sz="1500" dirty="0"/>
            </a:p>
          </p:txBody>
        </p:sp>
        <p:sp>
          <p:nvSpPr>
            <p:cNvPr id="158" name="Rectangle 79">
              <a:extLst>
                <a:ext uri="{FF2B5EF4-FFF2-40B4-BE49-F238E27FC236}">
                  <a16:creationId xmlns:a16="http://schemas.microsoft.com/office/drawing/2014/main" id="{0E2A59A2-6F3D-CE25-448D-49944578CEC0}"/>
                </a:ext>
              </a:extLst>
            </p:cNvPr>
            <p:cNvSpPr>
              <a:spLocks noChangeArrowheads="1"/>
            </p:cNvSpPr>
            <p:nvPr/>
          </p:nvSpPr>
          <p:spPr bwMode="auto">
            <a:xfrm>
              <a:off x="-2881359" y="2806061"/>
              <a:ext cx="66309"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E</a:t>
              </a:r>
              <a:endParaRPr lang="en-US" sz="1500" dirty="0"/>
            </a:p>
          </p:txBody>
        </p:sp>
        <p:sp>
          <p:nvSpPr>
            <p:cNvPr id="159" name="Rectangle 80">
              <a:extLst>
                <a:ext uri="{FF2B5EF4-FFF2-40B4-BE49-F238E27FC236}">
                  <a16:creationId xmlns:a16="http://schemas.microsoft.com/office/drawing/2014/main" id="{F470133C-D080-D8FF-CF97-129909CBE784}"/>
                </a:ext>
              </a:extLst>
            </p:cNvPr>
            <p:cNvSpPr>
              <a:spLocks noChangeArrowheads="1"/>
            </p:cNvSpPr>
            <p:nvPr/>
          </p:nvSpPr>
          <p:spPr bwMode="auto">
            <a:xfrm>
              <a:off x="-4077424" y="4027914"/>
              <a:ext cx="63546"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S</a:t>
              </a:r>
              <a:endParaRPr lang="en-US" sz="1500" dirty="0"/>
            </a:p>
          </p:txBody>
        </p:sp>
        <p:sp>
          <p:nvSpPr>
            <p:cNvPr id="163" name="Rectangle 162">
              <a:extLst>
                <a:ext uri="{FF2B5EF4-FFF2-40B4-BE49-F238E27FC236}">
                  <a16:creationId xmlns:a16="http://schemas.microsoft.com/office/drawing/2014/main" id="{031FB07D-9EA4-7BB6-1B2D-9E33698D15B0}"/>
                </a:ext>
              </a:extLst>
            </p:cNvPr>
            <p:cNvSpPr>
              <a:spLocks noChangeArrowheads="1"/>
            </p:cNvSpPr>
            <p:nvPr/>
          </p:nvSpPr>
          <p:spPr bwMode="auto">
            <a:xfrm>
              <a:off x="-5299765" y="2806061"/>
              <a:ext cx="109134"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W</a:t>
              </a:r>
              <a:endParaRPr lang="en-US" sz="1500" dirty="0"/>
            </a:p>
          </p:txBody>
        </p:sp>
      </p:grpSp>
      <p:grpSp>
        <p:nvGrpSpPr>
          <p:cNvPr id="103" name="Group 102">
            <a:extLst>
              <a:ext uri="{FF2B5EF4-FFF2-40B4-BE49-F238E27FC236}">
                <a16:creationId xmlns:a16="http://schemas.microsoft.com/office/drawing/2014/main" id="{56178D08-3F8B-6BA4-ABEE-ED29E83A4FA3}"/>
              </a:ext>
            </a:extLst>
          </p:cNvPr>
          <p:cNvGrpSpPr/>
          <p:nvPr/>
        </p:nvGrpSpPr>
        <p:grpSpPr>
          <a:xfrm rot="5400000">
            <a:off x="-450927" y="490254"/>
            <a:ext cx="4499059" cy="4499059"/>
            <a:chOff x="4572001" y="1434663"/>
            <a:chExt cx="3056659" cy="3063192"/>
          </a:xfrm>
        </p:grpSpPr>
        <p:sp>
          <p:nvSpPr>
            <p:cNvPr id="104" name="Rectangle 103">
              <a:extLst>
                <a:ext uri="{FF2B5EF4-FFF2-40B4-BE49-F238E27FC236}">
                  <a16:creationId xmlns:a16="http://schemas.microsoft.com/office/drawing/2014/main" id="{D59863D1-17FB-C148-0A82-A955F85246DD}"/>
                </a:ext>
              </a:extLst>
            </p:cNvPr>
            <p:cNvSpPr/>
            <p:nvPr/>
          </p:nvSpPr>
          <p:spPr>
            <a:xfrm>
              <a:off x="4572001" y="1434663"/>
              <a:ext cx="3056659" cy="30631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nvGrpSpPr>
            <p:cNvPr id="105" name="Group 104">
              <a:extLst>
                <a:ext uri="{FF2B5EF4-FFF2-40B4-BE49-F238E27FC236}">
                  <a16:creationId xmlns:a16="http://schemas.microsoft.com/office/drawing/2014/main" id="{46A796BC-2C72-23F7-D2B0-97FAA58FDDA7}"/>
                </a:ext>
              </a:extLst>
            </p:cNvPr>
            <p:cNvGrpSpPr/>
            <p:nvPr/>
          </p:nvGrpSpPr>
          <p:grpSpPr>
            <a:xfrm rot="20421727">
              <a:off x="5836939" y="2210120"/>
              <a:ext cx="535907" cy="1509918"/>
              <a:chOff x="2413063" y="2859991"/>
              <a:chExt cx="893192" cy="2516570"/>
            </a:xfrm>
          </p:grpSpPr>
          <p:sp>
            <p:nvSpPr>
              <p:cNvPr id="106" name="Freeform 82">
                <a:extLst>
                  <a:ext uri="{FF2B5EF4-FFF2-40B4-BE49-F238E27FC236}">
                    <a16:creationId xmlns:a16="http://schemas.microsoft.com/office/drawing/2014/main" id="{E46E5A92-A953-BA8B-D16D-7669240F7533}"/>
                  </a:ext>
                </a:extLst>
              </p:cNvPr>
              <p:cNvSpPr>
                <a:spLocks/>
              </p:cNvSpPr>
              <p:nvPr/>
            </p:nvSpPr>
            <p:spPr bwMode="auto">
              <a:xfrm>
                <a:off x="2772572" y="2859991"/>
                <a:ext cx="533683" cy="1290663"/>
              </a:xfrm>
              <a:custGeom>
                <a:avLst/>
                <a:gdLst>
                  <a:gd name="T0" fmla="*/ 38 w 239"/>
                  <a:gd name="T1" fmla="*/ 564 h 578"/>
                  <a:gd name="T2" fmla="*/ 76 w 239"/>
                  <a:gd name="T3" fmla="*/ 578 h 578"/>
                  <a:gd name="T4" fmla="*/ 159 w 239"/>
                  <a:gd name="T5" fmla="*/ 289 h 578"/>
                  <a:gd name="T6" fmla="*/ 239 w 239"/>
                  <a:gd name="T7" fmla="*/ 0 h 578"/>
                  <a:gd name="T8" fmla="*/ 121 w 239"/>
                  <a:gd name="T9" fmla="*/ 275 h 578"/>
                  <a:gd name="T10" fmla="*/ 0 w 239"/>
                  <a:gd name="T11" fmla="*/ 550 h 578"/>
                  <a:gd name="T12" fmla="*/ 38 w 239"/>
                  <a:gd name="T13" fmla="*/ 564 h 578"/>
                </a:gdLst>
                <a:ahLst/>
                <a:cxnLst>
                  <a:cxn ang="0">
                    <a:pos x="T0" y="T1"/>
                  </a:cxn>
                  <a:cxn ang="0">
                    <a:pos x="T2" y="T3"/>
                  </a:cxn>
                  <a:cxn ang="0">
                    <a:pos x="T4" y="T5"/>
                  </a:cxn>
                  <a:cxn ang="0">
                    <a:pos x="T6" y="T7"/>
                  </a:cxn>
                  <a:cxn ang="0">
                    <a:pos x="T8" y="T9"/>
                  </a:cxn>
                  <a:cxn ang="0">
                    <a:pos x="T10" y="T11"/>
                  </a:cxn>
                  <a:cxn ang="0">
                    <a:pos x="T12" y="T13"/>
                  </a:cxn>
                </a:cxnLst>
                <a:rect l="0" t="0" r="r" b="b"/>
                <a:pathLst>
                  <a:path w="239" h="578">
                    <a:moveTo>
                      <a:pt x="38" y="564"/>
                    </a:moveTo>
                    <a:lnTo>
                      <a:pt x="76" y="578"/>
                    </a:lnTo>
                    <a:lnTo>
                      <a:pt x="159" y="289"/>
                    </a:lnTo>
                    <a:lnTo>
                      <a:pt x="239" y="0"/>
                    </a:lnTo>
                    <a:lnTo>
                      <a:pt x="121" y="275"/>
                    </a:lnTo>
                    <a:lnTo>
                      <a:pt x="0" y="550"/>
                    </a:lnTo>
                    <a:lnTo>
                      <a:pt x="38" y="564"/>
                    </a:lnTo>
                    <a:close/>
                  </a:path>
                </a:pathLst>
              </a:custGeom>
              <a:solidFill>
                <a:schemeClr val="accent2"/>
              </a:solidFill>
              <a:ln>
                <a:noFill/>
              </a:ln>
            </p:spPr>
            <p:txBody>
              <a:bodyPr vert="horz" wrap="square" lIns="91440" tIns="45720" rIns="91440" bIns="45720" numCol="1" anchor="t" anchorCtr="0" compatLnSpc="1">
                <a:prstTxWarp prst="textNoShape">
                  <a:avLst/>
                </a:prstTxWarp>
                <a:normAutofit/>
              </a:bodyPr>
              <a:lstStyle/>
              <a:p>
                <a:endParaRPr lang="en-US"/>
              </a:p>
            </p:txBody>
          </p:sp>
          <p:grpSp>
            <p:nvGrpSpPr>
              <p:cNvPr id="107" name="Group 106">
                <a:extLst>
                  <a:ext uri="{FF2B5EF4-FFF2-40B4-BE49-F238E27FC236}">
                    <a16:creationId xmlns:a16="http://schemas.microsoft.com/office/drawing/2014/main" id="{357B4102-B4AE-5DAD-8FAC-19C534C0B07E}"/>
                  </a:ext>
                </a:extLst>
              </p:cNvPr>
              <p:cNvGrpSpPr/>
              <p:nvPr/>
            </p:nvGrpSpPr>
            <p:grpSpPr>
              <a:xfrm>
                <a:off x="2413063" y="3992111"/>
                <a:ext cx="571643" cy="1384450"/>
                <a:chOff x="5778501" y="3848100"/>
                <a:chExt cx="406400" cy="984251"/>
              </a:xfrm>
              <a:solidFill>
                <a:schemeClr val="accent1"/>
              </a:solidFill>
            </p:grpSpPr>
            <p:sp>
              <p:nvSpPr>
                <p:cNvPr id="109" name="Freeform 83">
                  <a:extLst>
                    <a:ext uri="{FF2B5EF4-FFF2-40B4-BE49-F238E27FC236}">
                      <a16:creationId xmlns:a16="http://schemas.microsoft.com/office/drawing/2014/main" id="{E573A0A6-E03D-7992-0E6C-2E1BD144B355}"/>
                    </a:ext>
                  </a:extLst>
                </p:cNvPr>
                <p:cNvSpPr>
                  <a:spLocks/>
                </p:cNvSpPr>
                <p:nvPr/>
              </p:nvSpPr>
              <p:spPr bwMode="auto">
                <a:xfrm>
                  <a:off x="5778501" y="3916363"/>
                  <a:ext cx="379413" cy="915988"/>
                </a:xfrm>
                <a:custGeom>
                  <a:avLst/>
                  <a:gdLst>
                    <a:gd name="T0" fmla="*/ 199 w 239"/>
                    <a:gd name="T1" fmla="*/ 14 h 577"/>
                    <a:gd name="T2" fmla="*/ 239 w 239"/>
                    <a:gd name="T3" fmla="*/ 26 h 577"/>
                    <a:gd name="T4" fmla="*/ 118 w 239"/>
                    <a:gd name="T5" fmla="*/ 303 h 577"/>
                    <a:gd name="T6" fmla="*/ 0 w 239"/>
                    <a:gd name="T7" fmla="*/ 577 h 577"/>
                    <a:gd name="T8" fmla="*/ 80 w 239"/>
                    <a:gd name="T9" fmla="*/ 289 h 577"/>
                    <a:gd name="T10" fmla="*/ 161 w 239"/>
                    <a:gd name="T11" fmla="*/ 0 h 577"/>
                    <a:gd name="T12" fmla="*/ 199 w 239"/>
                    <a:gd name="T13" fmla="*/ 14 h 577"/>
                  </a:gdLst>
                  <a:ahLst/>
                  <a:cxnLst>
                    <a:cxn ang="0">
                      <a:pos x="T0" y="T1"/>
                    </a:cxn>
                    <a:cxn ang="0">
                      <a:pos x="T2" y="T3"/>
                    </a:cxn>
                    <a:cxn ang="0">
                      <a:pos x="T4" y="T5"/>
                    </a:cxn>
                    <a:cxn ang="0">
                      <a:pos x="T6" y="T7"/>
                    </a:cxn>
                    <a:cxn ang="0">
                      <a:pos x="T8" y="T9"/>
                    </a:cxn>
                    <a:cxn ang="0">
                      <a:pos x="T10" y="T11"/>
                    </a:cxn>
                    <a:cxn ang="0">
                      <a:pos x="T12" y="T13"/>
                    </a:cxn>
                  </a:cxnLst>
                  <a:rect l="0" t="0" r="r" b="b"/>
                  <a:pathLst>
                    <a:path w="239" h="577">
                      <a:moveTo>
                        <a:pt x="199" y="14"/>
                      </a:moveTo>
                      <a:lnTo>
                        <a:pt x="239" y="26"/>
                      </a:lnTo>
                      <a:lnTo>
                        <a:pt x="118" y="303"/>
                      </a:lnTo>
                      <a:lnTo>
                        <a:pt x="0" y="577"/>
                      </a:lnTo>
                      <a:lnTo>
                        <a:pt x="80" y="289"/>
                      </a:lnTo>
                      <a:lnTo>
                        <a:pt x="161" y="0"/>
                      </a:lnTo>
                      <a:lnTo>
                        <a:pt x="19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0" name="Oval 84">
                  <a:extLst>
                    <a:ext uri="{FF2B5EF4-FFF2-40B4-BE49-F238E27FC236}">
                      <a16:creationId xmlns:a16="http://schemas.microsoft.com/office/drawing/2014/main" id="{6D79731F-969A-85B3-562B-B5D8FA73BD73}"/>
                    </a:ext>
                  </a:extLst>
                </p:cNvPr>
                <p:cNvSpPr>
                  <a:spLocks noChangeArrowheads="1"/>
                </p:cNvSpPr>
                <p:nvPr/>
              </p:nvSpPr>
              <p:spPr bwMode="auto">
                <a:xfrm>
                  <a:off x="6007101" y="3848100"/>
                  <a:ext cx="177800" cy="176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grpSp>
          <p:sp>
            <p:nvSpPr>
              <p:cNvPr id="108" name="Oval 85">
                <a:extLst>
                  <a:ext uri="{FF2B5EF4-FFF2-40B4-BE49-F238E27FC236}">
                    <a16:creationId xmlns:a16="http://schemas.microsoft.com/office/drawing/2014/main" id="{E2C9BB14-4AAB-CAFF-510B-7EDC565DB3B2}"/>
                  </a:ext>
                </a:extLst>
              </p:cNvPr>
              <p:cNvSpPr>
                <a:spLocks noChangeArrowheads="1"/>
              </p:cNvSpPr>
              <p:nvPr/>
            </p:nvSpPr>
            <p:spPr bwMode="auto">
              <a:xfrm>
                <a:off x="2803834" y="4065800"/>
                <a:ext cx="100485" cy="100485"/>
              </a:xfrm>
              <a:prstGeom prst="ellipse">
                <a:avLst/>
              </a:prstGeom>
              <a:solidFill>
                <a:schemeClr val="accent2"/>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spTree>
    <p:extLst>
      <p:ext uri="{BB962C8B-B14F-4D97-AF65-F5344CB8AC3E}">
        <p14:creationId xmlns:p14="http://schemas.microsoft.com/office/powerpoint/2010/main" val="125688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endCondLst>
                                    <p:cond evt="onNext" delay="0">
                                      <p:tgtEl>
                                        <p:sldTgt/>
                                      </p:tgtEl>
                                    </p:cond>
                                  </p:endCondLst>
                                  <p:childTnLst>
                                    <p:animRot by="120000">
                                      <p:cBhvr>
                                        <p:cTn id="6" dur="200" fill="hold">
                                          <p:stCondLst>
                                            <p:cond delay="0"/>
                                          </p:stCondLst>
                                        </p:cTn>
                                        <p:tgtEl>
                                          <p:spTgt spid="103"/>
                                        </p:tgtEl>
                                        <p:attrNameLst>
                                          <p:attrName>r</p:attrName>
                                        </p:attrNameLst>
                                      </p:cBhvr>
                                    </p:animRot>
                                    <p:animRot by="-240000">
                                      <p:cBhvr>
                                        <p:cTn id="7" dur="400" fill="hold">
                                          <p:stCondLst>
                                            <p:cond delay="400"/>
                                          </p:stCondLst>
                                        </p:cTn>
                                        <p:tgtEl>
                                          <p:spTgt spid="103"/>
                                        </p:tgtEl>
                                        <p:attrNameLst>
                                          <p:attrName>r</p:attrName>
                                        </p:attrNameLst>
                                      </p:cBhvr>
                                    </p:animRot>
                                    <p:animRot by="240000">
                                      <p:cBhvr>
                                        <p:cTn id="8" dur="400" fill="hold">
                                          <p:stCondLst>
                                            <p:cond delay="800"/>
                                          </p:stCondLst>
                                        </p:cTn>
                                        <p:tgtEl>
                                          <p:spTgt spid="103"/>
                                        </p:tgtEl>
                                        <p:attrNameLst>
                                          <p:attrName>r</p:attrName>
                                        </p:attrNameLst>
                                      </p:cBhvr>
                                    </p:animRot>
                                    <p:animRot by="-240000">
                                      <p:cBhvr>
                                        <p:cTn id="9" dur="400" fill="hold">
                                          <p:stCondLst>
                                            <p:cond delay="1200"/>
                                          </p:stCondLst>
                                        </p:cTn>
                                        <p:tgtEl>
                                          <p:spTgt spid="103"/>
                                        </p:tgtEl>
                                        <p:attrNameLst>
                                          <p:attrName>r</p:attrName>
                                        </p:attrNameLst>
                                      </p:cBhvr>
                                    </p:animRot>
                                    <p:animRot by="120000">
                                      <p:cBhvr>
                                        <p:cTn id="10" dur="400" fill="hold">
                                          <p:stCondLst>
                                            <p:cond delay="1600"/>
                                          </p:stCondLst>
                                        </p:cTn>
                                        <p:tgtEl>
                                          <p:spTgt spid="103"/>
                                        </p:tgtEl>
                                        <p:attrNameLst>
                                          <p:attrName>r</p:attrName>
                                        </p:attrNameLst>
                                      </p:cBhvr>
                                    </p:animRot>
                                  </p:childTnLst>
                                </p:cTn>
                              </p:par>
                              <p:par>
                                <p:cTn id="11" presetID="22" presetClass="entr" presetSubtype="8"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par>
                                <p:cTn id="14" presetID="2" presetClass="entr" presetSubtype="2" decel="32000" fill="hold" grpId="0" nodeType="withEffect">
                                  <p:stCondLst>
                                    <p:cond delay="180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1000" fill="hold"/>
                                        <p:tgtEl>
                                          <p:spTgt spid="36"/>
                                        </p:tgtEl>
                                        <p:attrNameLst>
                                          <p:attrName>ppt_x</p:attrName>
                                        </p:attrNameLst>
                                      </p:cBhvr>
                                      <p:tavLst>
                                        <p:tav tm="0">
                                          <p:val>
                                            <p:strVal val="1+#ppt_w/2"/>
                                          </p:val>
                                        </p:tav>
                                        <p:tav tm="100000">
                                          <p:val>
                                            <p:strVal val="#ppt_x"/>
                                          </p:val>
                                        </p:tav>
                                      </p:tavLst>
                                    </p:anim>
                                    <p:anim calcmode="lin" valueType="num">
                                      <p:cBhvr additive="base">
                                        <p:cTn id="17"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E48D1-577D-ADDA-44D3-748F73AD8D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0BEA3-65AB-2E35-D5BF-244A43BAAD53}"/>
              </a:ext>
            </a:extLst>
          </p:cNvPr>
          <p:cNvSpPr>
            <a:spLocks noGrp="1"/>
          </p:cNvSpPr>
          <p:nvPr>
            <p:ph type="title"/>
          </p:nvPr>
        </p:nvSpPr>
        <p:spPr/>
        <p:txBody>
          <a:bodyPr/>
          <a:lstStyle/>
          <a:p>
            <a:r>
              <a:rPr lang="en-US" i="1" dirty="0"/>
              <a:t>Hansard v. Zamora</a:t>
            </a:r>
          </a:p>
        </p:txBody>
      </p:sp>
      <p:sp>
        <p:nvSpPr>
          <p:cNvPr id="3" name="Content Placeholder 2">
            <a:extLst>
              <a:ext uri="{FF2B5EF4-FFF2-40B4-BE49-F238E27FC236}">
                <a16:creationId xmlns:a16="http://schemas.microsoft.com/office/drawing/2014/main" id="{6F3D4348-78D6-1534-967C-58A3C953CE00}"/>
              </a:ext>
            </a:extLst>
          </p:cNvPr>
          <p:cNvSpPr>
            <a:spLocks noGrp="1"/>
          </p:cNvSpPr>
          <p:nvPr>
            <p:ph idx="1"/>
          </p:nvPr>
        </p:nvSpPr>
        <p:spPr/>
        <p:txBody>
          <a:bodyPr>
            <a:normAutofit/>
          </a:bodyPr>
          <a:lstStyle/>
          <a:p>
            <a:r>
              <a:rPr lang="en-US" dirty="0"/>
              <a:t>George and Stacy Hansard spoke during public comment at multiple Board meetings, alleging mismanagement of the ISD by the superintendent and ISD Board regarding opposing bond proposals</a:t>
            </a:r>
          </a:p>
          <a:p>
            <a:r>
              <a:rPr lang="en-US" dirty="0"/>
              <a:t>The night before the election for one of the bond proposals, the superintendent sent a scathing email to local law enforcement, the local judiciary, George Hansard’s employer, and the ISD Board</a:t>
            </a:r>
          </a:p>
          <a:p>
            <a:pPr marL="0" indent="0" algn="r">
              <a:buNone/>
            </a:pPr>
            <a:r>
              <a:rPr lang="en-US" sz="1600" dirty="0"/>
              <a:t>2024 WL 3682240 (W.D. Tex. Aug. 5, 2024)</a:t>
            </a:r>
          </a:p>
          <a:p>
            <a:endParaRPr lang="en-US" dirty="0"/>
          </a:p>
        </p:txBody>
      </p:sp>
      <p:sp>
        <p:nvSpPr>
          <p:cNvPr id="4" name="Slide Number Placeholder 3">
            <a:extLst>
              <a:ext uri="{FF2B5EF4-FFF2-40B4-BE49-F238E27FC236}">
                <a16:creationId xmlns:a16="http://schemas.microsoft.com/office/drawing/2014/main" id="{0E2EF991-8391-5F27-E91E-066D54C081C6}"/>
              </a:ext>
            </a:extLst>
          </p:cNvPr>
          <p:cNvSpPr>
            <a:spLocks noGrp="1"/>
          </p:cNvSpPr>
          <p:nvPr>
            <p:ph type="sldNum" sz="quarter" idx="12"/>
          </p:nvPr>
        </p:nvSpPr>
        <p:spPr/>
        <p:txBody>
          <a:bodyPr/>
          <a:lstStyle/>
          <a:p>
            <a:fld id="{8E591227-F9EB-4B2B-9432-842143BA1678}" type="slidenum">
              <a:rPr lang="en-US" smtClean="0"/>
              <a:pPr/>
              <a:t>18</a:t>
            </a:fld>
            <a:endParaRPr lang="en-US" dirty="0"/>
          </a:p>
        </p:txBody>
      </p:sp>
    </p:spTree>
    <p:extLst>
      <p:ext uri="{BB962C8B-B14F-4D97-AF65-F5344CB8AC3E}">
        <p14:creationId xmlns:p14="http://schemas.microsoft.com/office/powerpoint/2010/main" val="1237499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ECFCC-348E-B3B7-FCDA-9236FBCAD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E11D2-F9EF-934B-7ACC-C1E87A2D4F39}"/>
              </a:ext>
            </a:extLst>
          </p:cNvPr>
          <p:cNvSpPr>
            <a:spLocks noGrp="1"/>
          </p:cNvSpPr>
          <p:nvPr>
            <p:ph type="title"/>
          </p:nvPr>
        </p:nvSpPr>
        <p:spPr/>
        <p:txBody>
          <a:bodyPr/>
          <a:lstStyle/>
          <a:p>
            <a:r>
              <a:rPr lang="en-US" i="1" dirty="0"/>
              <a:t>Hansard v. Zamora</a:t>
            </a:r>
          </a:p>
        </p:txBody>
      </p:sp>
      <p:sp>
        <p:nvSpPr>
          <p:cNvPr id="3" name="Content Placeholder 2">
            <a:extLst>
              <a:ext uri="{FF2B5EF4-FFF2-40B4-BE49-F238E27FC236}">
                <a16:creationId xmlns:a16="http://schemas.microsoft.com/office/drawing/2014/main" id="{7FEE9F62-D2EF-AE45-2761-EDF4EF1FCE34}"/>
              </a:ext>
            </a:extLst>
          </p:cNvPr>
          <p:cNvSpPr>
            <a:spLocks noGrp="1"/>
          </p:cNvSpPr>
          <p:nvPr>
            <p:ph idx="1"/>
          </p:nvPr>
        </p:nvSpPr>
        <p:spPr>
          <a:xfrm>
            <a:off x="410704" y="1218925"/>
            <a:ext cx="8283845" cy="3413798"/>
          </a:xfrm>
        </p:spPr>
        <p:txBody>
          <a:bodyPr>
            <a:normAutofit/>
          </a:bodyPr>
          <a:lstStyle/>
          <a:p>
            <a:r>
              <a:rPr lang="en-US" dirty="0"/>
              <a:t>Superintendent’s email accused Hansard “of many terrible acts, such as spousal abuse and claimed [he] posed a danger to the </a:t>
            </a:r>
            <a:r>
              <a:rPr lang="en-US" dirty="0" err="1"/>
              <a:t>FSISD</a:t>
            </a:r>
            <a:r>
              <a:rPr lang="en-US" dirty="0"/>
              <a:t> Board, the community, his family, and himself . . .[and] also insinuated the Bank should cut ties with George Hansard and announced [the superintendent’s] plan to recommend that </a:t>
            </a:r>
            <a:r>
              <a:rPr lang="en-US" dirty="0" err="1"/>
              <a:t>FSISD</a:t>
            </a:r>
            <a:r>
              <a:rPr lang="en-US" dirty="0"/>
              <a:t> stop using the Bank as its depository”</a:t>
            </a:r>
          </a:p>
          <a:p>
            <a:r>
              <a:rPr lang="en-US" dirty="0"/>
              <a:t>Two months later, Stacy Hansard, an ISD employee, alleged she received a transfer that was effectively a demotion</a:t>
            </a:r>
          </a:p>
          <a:p>
            <a:pPr marL="0" indent="0">
              <a:buNone/>
            </a:pPr>
            <a:endParaRPr lang="en-US" dirty="0"/>
          </a:p>
        </p:txBody>
      </p:sp>
      <p:sp>
        <p:nvSpPr>
          <p:cNvPr id="4" name="Slide Number Placeholder 3">
            <a:extLst>
              <a:ext uri="{FF2B5EF4-FFF2-40B4-BE49-F238E27FC236}">
                <a16:creationId xmlns:a16="http://schemas.microsoft.com/office/drawing/2014/main" id="{0887B16A-CFA6-18BC-7F3D-A7BB0593435D}"/>
              </a:ext>
            </a:extLst>
          </p:cNvPr>
          <p:cNvSpPr>
            <a:spLocks noGrp="1"/>
          </p:cNvSpPr>
          <p:nvPr>
            <p:ph type="sldNum" sz="quarter" idx="12"/>
          </p:nvPr>
        </p:nvSpPr>
        <p:spPr/>
        <p:txBody>
          <a:bodyPr/>
          <a:lstStyle/>
          <a:p>
            <a:fld id="{8E591227-F9EB-4B2B-9432-842143BA1678}" type="slidenum">
              <a:rPr lang="en-US" smtClean="0"/>
              <a:pPr/>
              <a:t>19</a:t>
            </a:fld>
            <a:endParaRPr lang="en-US" dirty="0"/>
          </a:p>
        </p:txBody>
      </p:sp>
    </p:spTree>
    <p:extLst>
      <p:ext uri="{BB962C8B-B14F-4D97-AF65-F5344CB8AC3E}">
        <p14:creationId xmlns:p14="http://schemas.microsoft.com/office/powerpoint/2010/main" val="214289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624" y="233475"/>
            <a:ext cx="7886700" cy="290849"/>
          </a:xfrm>
        </p:spPr>
        <p:txBody>
          <a:bodyPr>
            <a:noAutofit/>
          </a:bodyPr>
          <a:lstStyle/>
          <a:p>
            <a:r>
              <a:rPr lang="en-US" sz="2800" dirty="0"/>
              <a:t>Finding Our Way</a:t>
            </a:r>
          </a:p>
        </p:txBody>
      </p:sp>
      <p:grpSp>
        <p:nvGrpSpPr>
          <p:cNvPr id="123" name="Group 122"/>
          <p:cNvGrpSpPr/>
          <p:nvPr/>
        </p:nvGrpSpPr>
        <p:grpSpPr>
          <a:xfrm>
            <a:off x="3151221" y="1514165"/>
            <a:ext cx="2841562" cy="2841562"/>
            <a:chOff x="-3564818" y="571501"/>
            <a:chExt cx="5715000" cy="5715000"/>
          </a:xfrm>
        </p:grpSpPr>
        <p:sp>
          <p:nvSpPr>
            <p:cNvPr id="111" name="Freeform 5"/>
            <p:cNvSpPr>
              <a:spLocks/>
            </p:cNvSpPr>
            <p:nvPr/>
          </p:nvSpPr>
          <p:spPr bwMode="auto">
            <a:xfrm>
              <a:off x="-710493" y="571501"/>
              <a:ext cx="2479675" cy="2855913"/>
            </a:xfrm>
            <a:custGeom>
              <a:avLst/>
              <a:gdLst>
                <a:gd name="T0" fmla="*/ 0 w 660"/>
                <a:gd name="T1" fmla="*/ 760 h 760"/>
                <a:gd name="T2" fmla="*/ 660 w 660"/>
                <a:gd name="T3" fmla="*/ 379 h 760"/>
                <a:gd name="T4" fmla="*/ 1 w 660"/>
                <a:gd name="T5" fmla="*/ 0 h 760"/>
                <a:gd name="T6" fmla="*/ 0 w 660"/>
                <a:gd name="T7" fmla="*/ 760 h 760"/>
              </a:gdLst>
              <a:ahLst/>
              <a:cxnLst>
                <a:cxn ang="0">
                  <a:pos x="T0" y="T1"/>
                </a:cxn>
                <a:cxn ang="0">
                  <a:pos x="T2" y="T3"/>
                </a:cxn>
                <a:cxn ang="0">
                  <a:pos x="T4" y="T5"/>
                </a:cxn>
                <a:cxn ang="0">
                  <a:pos x="T6" y="T7"/>
                </a:cxn>
              </a:cxnLst>
              <a:rect l="0" t="0" r="r" b="b"/>
              <a:pathLst>
                <a:path w="660" h="760">
                  <a:moveTo>
                    <a:pt x="0" y="760"/>
                  </a:moveTo>
                  <a:cubicBezTo>
                    <a:pt x="660" y="379"/>
                    <a:pt x="660" y="379"/>
                    <a:pt x="660" y="379"/>
                  </a:cubicBezTo>
                  <a:cubicBezTo>
                    <a:pt x="529" y="152"/>
                    <a:pt x="284" y="0"/>
                    <a:pt x="1" y="0"/>
                  </a:cubicBezTo>
                  <a:cubicBezTo>
                    <a:pt x="0" y="760"/>
                    <a:pt x="0" y="760"/>
                    <a:pt x="0" y="760"/>
                  </a:cubicBezTo>
                  <a:close/>
                </a:path>
              </a:pathLst>
            </a:custGeom>
            <a:solidFill>
              <a:srgbClr val="00AD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b="1">
                <a:latin typeface="+mj-lt"/>
              </a:endParaRPr>
            </a:p>
          </p:txBody>
        </p:sp>
        <p:sp>
          <p:nvSpPr>
            <p:cNvPr id="112" name="Freeform 6"/>
            <p:cNvSpPr>
              <a:spLocks/>
            </p:cNvSpPr>
            <p:nvPr/>
          </p:nvSpPr>
          <p:spPr bwMode="auto">
            <a:xfrm>
              <a:off x="-710493" y="571501"/>
              <a:ext cx="2479675" cy="2855913"/>
            </a:xfrm>
            <a:custGeom>
              <a:avLst/>
              <a:gdLst>
                <a:gd name="T0" fmla="*/ 0 w 660"/>
                <a:gd name="T1" fmla="*/ 760 h 760"/>
                <a:gd name="T2" fmla="*/ 660 w 660"/>
                <a:gd name="T3" fmla="*/ 379 h 760"/>
                <a:gd name="T4" fmla="*/ 1 w 660"/>
                <a:gd name="T5" fmla="*/ 0 h 760"/>
                <a:gd name="T6" fmla="*/ 0 w 660"/>
                <a:gd name="T7" fmla="*/ 760 h 760"/>
              </a:gdLst>
              <a:ahLst/>
              <a:cxnLst>
                <a:cxn ang="0">
                  <a:pos x="T0" y="T1"/>
                </a:cxn>
                <a:cxn ang="0">
                  <a:pos x="T2" y="T3"/>
                </a:cxn>
                <a:cxn ang="0">
                  <a:pos x="T4" y="T5"/>
                </a:cxn>
                <a:cxn ang="0">
                  <a:pos x="T6" y="T7"/>
                </a:cxn>
              </a:cxnLst>
              <a:rect l="0" t="0" r="r" b="b"/>
              <a:pathLst>
                <a:path w="660" h="760">
                  <a:moveTo>
                    <a:pt x="0" y="760"/>
                  </a:moveTo>
                  <a:cubicBezTo>
                    <a:pt x="660" y="379"/>
                    <a:pt x="660" y="379"/>
                    <a:pt x="660" y="379"/>
                  </a:cubicBezTo>
                  <a:cubicBezTo>
                    <a:pt x="529" y="152"/>
                    <a:pt x="284" y="0"/>
                    <a:pt x="1" y="0"/>
                  </a:cubicBezTo>
                  <a:cubicBezTo>
                    <a:pt x="0" y="760"/>
                    <a:pt x="0" y="760"/>
                    <a:pt x="0" y="760"/>
                  </a:cubicBezTo>
                  <a:close/>
                </a:path>
              </a:pathLst>
            </a:custGeom>
            <a:noFill/>
            <a:ln w="222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endParaRPr lang="en-US" b="1">
                <a:latin typeface="+mj-lt"/>
              </a:endParaRPr>
            </a:p>
          </p:txBody>
        </p:sp>
        <p:sp>
          <p:nvSpPr>
            <p:cNvPr id="113" name="Freeform 7"/>
            <p:cNvSpPr>
              <a:spLocks/>
            </p:cNvSpPr>
            <p:nvPr/>
          </p:nvSpPr>
          <p:spPr bwMode="auto">
            <a:xfrm>
              <a:off x="-710493" y="1995488"/>
              <a:ext cx="2860675" cy="2863850"/>
            </a:xfrm>
            <a:custGeom>
              <a:avLst/>
              <a:gdLst>
                <a:gd name="T0" fmla="*/ 0 w 761"/>
                <a:gd name="T1" fmla="*/ 381 h 762"/>
                <a:gd name="T2" fmla="*/ 660 w 761"/>
                <a:gd name="T3" fmla="*/ 762 h 762"/>
                <a:gd name="T4" fmla="*/ 761 w 761"/>
                <a:gd name="T5" fmla="*/ 381 h 762"/>
                <a:gd name="T6" fmla="*/ 660 w 761"/>
                <a:gd name="T7" fmla="*/ 0 h 762"/>
                <a:gd name="T8" fmla="*/ 0 w 761"/>
                <a:gd name="T9" fmla="*/ 381 h 762"/>
              </a:gdLst>
              <a:ahLst/>
              <a:cxnLst>
                <a:cxn ang="0">
                  <a:pos x="T0" y="T1"/>
                </a:cxn>
                <a:cxn ang="0">
                  <a:pos x="T2" y="T3"/>
                </a:cxn>
                <a:cxn ang="0">
                  <a:pos x="T4" y="T5"/>
                </a:cxn>
                <a:cxn ang="0">
                  <a:pos x="T6" y="T7"/>
                </a:cxn>
                <a:cxn ang="0">
                  <a:pos x="T8" y="T9"/>
                </a:cxn>
              </a:cxnLst>
              <a:rect l="0" t="0" r="r" b="b"/>
              <a:pathLst>
                <a:path w="761" h="762">
                  <a:moveTo>
                    <a:pt x="0" y="381"/>
                  </a:moveTo>
                  <a:cubicBezTo>
                    <a:pt x="660" y="762"/>
                    <a:pt x="660" y="762"/>
                    <a:pt x="660" y="762"/>
                  </a:cubicBezTo>
                  <a:cubicBezTo>
                    <a:pt x="724" y="651"/>
                    <a:pt x="761" y="521"/>
                    <a:pt x="761" y="381"/>
                  </a:cubicBezTo>
                  <a:cubicBezTo>
                    <a:pt x="761" y="242"/>
                    <a:pt x="724" y="112"/>
                    <a:pt x="660" y="0"/>
                  </a:cubicBezTo>
                  <a:cubicBezTo>
                    <a:pt x="0" y="381"/>
                    <a:pt x="0" y="381"/>
                    <a:pt x="0" y="381"/>
                  </a:cubicBezTo>
                  <a:close/>
                </a:path>
              </a:pathLst>
            </a:custGeom>
            <a:solidFill>
              <a:srgbClr val="EB19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b="1">
                <a:latin typeface="+mj-lt"/>
              </a:endParaRPr>
            </a:p>
          </p:txBody>
        </p:sp>
        <p:sp>
          <p:nvSpPr>
            <p:cNvPr id="114" name="Freeform 8"/>
            <p:cNvSpPr>
              <a:spLocks/>
            </p:cNvSpPr>
            <p:nvPr/>
          </p:nvSpPr>
          <p:spPr bwMode="auto">
            <a:xfrm>
              <a:off x="-710493" y="1995488"/>
              <a:ext cx="2860675" cy="2863850"/>
            </a:xfrm>
            <a:custGeom>
              <a:avLst/>
              <a:gdLst>
                <a:gd name="T0" fmla="*/ 0 w 761"/>
                <a:gd name="T1" fmla="*/ 381 h 762"/>
                <a:gd name="T2" fmla="*/ 660 w 761"/>
                <a:gd name="T3" fmla="*/ 762 h 762"/>
                <a:gd name="T4" fmla="*/ 761 w 761"/>
                <a:gd name="T5" fmla="*/ 381 h 762"/>
                <a:gd name="T6" fmla="*/ 660 w 761"/>
                <a:gd name="T7" fmla="*/ 0 h 762"/>
                <a:gd name="T8" fmla="*/ 0 w 761"/>
                <a:gd name="T9" fmla="*/ 381 h 762"/>
              </a:gdLst>
              <a:ahLst/>
              <a:cxnLst>
                <a:cxn ang="0">
                  <a:pos x="T0" y="T1"/>
                </a:cxn>
                <a:cxn ang="0">
                  <a:pos x="T2" y="T3"/>
                </a:cxn>
                <a:cxn ang="0">
                  <a:pos x="T4" y="T5"/>
                </a:cxn>
                <a:cxn ang="0">
                  <a:pos x="T6" y="T7"/>
                </a:cxn>
                <a:cxn ang="0">
                  <a:pos x="T8" y="T9"/>
                </a:cxn>
              </a:cxnLst>
              <a:rect l="0" t="0" r="r" b="b"/>
              <a:pathLst>
                <a:path w="761" h="762">
                  <a:moveTo>
                    <a:pt x="0" y="381"/>
                  </a:moveTo>
                  <a:cubicBezTo>
                    <a:pt x="660" y="762"/>
                    <a:pt x="660" y="762"/>
                    <a:pt x="660" y="762"/>
                  </a:cubicBezTo>
                  <a:cubicBezTo>
                    <a:pt x="724" y="651"/>
                    <a:pt x="761" y="521"/>
                    <a:pt x="761" y="381"/>
                  </a:cubicBezTo>
                  <a:cubicBezTo>
                    <a:pt x="761" y="242"/>
                    <a:pt x="724" y="112"/>
                    <a:pt x="660" y="0"/>
                  </a:cubicBezTo>
                  <a:cubicBezTo>
                    <a:pt x="0" y="381"/>
                    <a:pt x="0" y="381"/>
                    <a:pt x="0" y="381"/>
                  </a:cubicBezTo>
                  <a:close/>
                </a:path>
              </a:pathLst>
            </a:custGeom>
            <a:noFill/>
            <a:ln w="222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endParaRPr lang="en-US" b="1">
                <a:latin typeface="+mj-lt"/>
              </a:endParaRPr>
            </a:p>
          </p:txBody>
        </p:sp>
        <p:sp>
          <p:nvSpPr>
            <p:cNvPr id="115" name="Freeform 9"/>
            <p:cNvSpPr>
              <a:spLocks/>
            </p:cNvSpPr>
            <p:nvPr/>
          </p:nvSpPr>
          <p:spPr bwMode="auto">
            <a:xfrm>
              <a:off x="-710493" y="3427413"/>
              <a:ext cx="2479675" cy="2859088"/>
            </a:xfrm>
            <a:custGeom>
              <a:avLst/>
              <a:gdLst>
                <a:gd name="T0" fmla="*/ 0 w 660"/>
                <a:gd name="T1" fmla="*/ 0 h 761"/>
                <a:gd name="T2" fmla="*/ 1 w 660"/>
                <a:gd name="T3" fmla="*/ 761 h 761"/>
                <a:gd name="T4" fmla="*/ 660 w 660"/>
                <a:gd name="T5" fmla="*/ 381 h 761"/>
                <a:gd name="T6" fmla="*/ 0 w 660"/>
                <a:gd name="T7" fmla="*/ 0 h 761"/>
              </a:gdLst>
              <a:ahLst/>
              <a:cxnLst>
                <a:cxn ang="0">
                  <a:pos x="T0" y="T1"/>
                </a:cxn>
                <a:cxn ang="0">
                  <a:pos x="T2" y="T3"/>
                </a:cxn>
                <a:cxn ang="0">
                  <a:pos x="T4" y="T5"/>
                </a:cxn>
                <a:cxn ang="0">
                  <a:pos x="T6" y="T7"/>
                </a:cxn>
              </a:cxnLst>
              <a:rect l="0" t="0" r="r" b="b"/>
              <a:pathLst>
                <a:path w="660" h="761">
                  <a:moveTo>
                    <a:pt x="0" y="0"/>
                  </a:moveTo>
                  <a:cubicBezTo>
                    <a:pt x="1" y="761"/>
                    <a:pt x="1" y="761"/>
                    <a:pt x="1" y="761"/>
                  </a:cubicBezTo>
                  <a:cubicBezTo>
                    <a:pt x="284" y="761"/>
                    <a:pt x="529" y="609"/>
                    <a:pt x="660" y="381"/>
                  </a:cubicBezTo>
                  <a:cubicBezTo>
                    <a:pt x="0" y="0"/>
                    <a:pt x="0" y="0"/>
                    <a:pt x="0" y="0"/>
                  </a:cubicBezTo>
                  <a:close/>
                </a:path>
              </a:pathLst>
            </a:custGeom>
            <a:solidFill>
              <a:srgbClr val="FFCA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b="1">
                <a:latin typeface="+mj-lt"/>
              </a:endParaRPr>
            </a:p>
          </p:txBody>
        </p:sp>
        <p:sp>
          <p:nvSpPr>
            <p:cNvPr id="116" name="Freeform 10"/>
            <p:cNvSpPr>
              <a:spLocks/>
            </p:cNvSpPr>
            <p:nvPr/>
          </p:nvSpPr>
          <p:spPr bwMode="auto">
            <a:xfrm>
              <a:off x="-710493" y="3427413"/>
              <a:ext cx="2479675" cy="2859088"/>
            </a:xfrm>
            <a:custGeom>
              <a:avLst/>
              <a:gdLst>
                <a:gd name="T0" fmla="*/ 0 w 660"/>
                <a:gd name="T1" fmla="*/ 0 h 761"/>
                <a:gd name="T2" fmla="*/ 1 w 660"/>
                <a:gd name="T3" fmla="*/ 761 h 761"/>
                <a:gd name="T4" fmla="*/ 660 w 660"/>
                <a:gd name="T5" fmla="*/ 381 h 761"/>
                <a:gd name="T6" fmla="*/ 0 w 660"/>
                <a:gd name="T7" fmla="*/ 0 h 761"/>
              </a:gdLst>
              <a:ahLst/>
              <a:cxnLst>
                <a:cxn ang="0">
                  <a:pos x="T0" y="T1"/>
                </a:cxn>
                <a:cxn ang="0">
                  <a:pos x="T2" y="T3"/>
                </a:cxn>
                <a:cxn ang="0">
                  <a:pos x="T4" y="T5"/>
                </a:cxn>
                <a:cxn ang="0">
                  <a:pos x="T6" y="T7"/>
                </a:cxn>
              </a:cxnLst>
              <a:rect l="0" t="0" r="r" b="b"/>
              <a:pathLst>
                <a:path w="660" h="761">
                  <a:moveTo>
                    <a:pt x="0" y="0"/>
                  </a:moveTo>
                  <a:cubicBezTo>
                    <a:pt x="1" y="761"/>
                    <a:pt x="1" y="761"/>
                    <a:pt x="1" y="761"/>
                  </a:cubicBezTo>
                  <a:cubicBezTo>
                    <a:pt x="284" y="761"/>
                    <a:pt x="529" y="609"/>
                    <a:pt x="660" y="381"/>
                  </a:cubicBezTo>
                  <a:cubicBezTo>
                    <a:pt x="0" y="0"/>
                    <a:pt x="0" y="0"/>
                    <a:pt x="0" y="0"/>
                  </a:cubicBezTo>
                  <a:close/>
                </a:path>
              </a:pathLst>
            </a:custGeom>
            <a:noFill/>
            <a:ln w="222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endParaRPr lang="en-US" b="1">
                <a:latin typeface="+mj-lt"/>
              </a:endParaRPr>
            </a:p>
          </p:txBody>
        </p:sp>
        <p:sp>
          <p:nvSpPr>
            <p:cNvPr id="117" name="Freeform 11"/>
            <p:cNvSpPr>
              <a:spLocks/>
            </p:cNvSpPr>
            <p:nvPr/>
          </p:nvSpPr>
          <p:spPr bwMode="auto">
            <a:xfrm>
              <a:off x="-3185406" y="3427413"/>
              <a:ext cx="2479675" cy="2859088"/>
            </a:xfrm>
            <a:custGeom>
              <a:avLst/>
              <a:gdLst>
                <a:gd name="T0" fmla="*/ 659 w 660"/>
                <a:gd name="T1" fmla="*/ 0 h 761"/>
                <a:gd name="T2" fmla="*/ 0 w 660"/>
                <a:gd name="T3" fmla="*/ 381 h 761"/>
                <a:gd name="T4" fmla="*/ 659 w 660"/>
                <a:gd name="T5" fmla="*/ 761 h 761"/>
                <a:gd name="T6" fmla="*/ 660 w 660"/>
                <a:gd name="T7" fmla="*/ 761 h 761"/>
                <a:gd name="T8" fmla="*/ 659 w 660"/>
                <a:gd name="T9" fmla="*/ 0 h 761"/>
              </a:gdLst>
              <a:ahLst/>
              <a:cxnLst>
                <a:cxn ang="0">
                  <a:pos x="T0" y="T1"/>
                </a:cxn>
                <a:cxn ang="0">
                  <a:pos x="T2" y="T3"/>
                </a:cxn>
                <a:cxn ang="0">
                  <a:pos x="T4" y="T5"/>
                </a:cxn>
                <a:cxn ang="0">
                  <a:pos x="T6" y="T7"/>
                </a:cxn>
                <a:cxn ang="0">
                  <a:pos x="T8" y="T9"/>
                </a:cxn>
              </a:cxnLst>
              <a:rect l="0" t="0" r="r" b="b"/>
              <a:pathLst>
                <a:path w="660" h="761">
                  <a:moveTo>
                    <a:pt x="659" y="0"/>
                  </a:moveTo>
                  <a:cubicBezTo>
                    <a:pt x="0" y="381"/>
                    <a:pt x="0" y="381"/>
                    <a:pt x="0" y="381"/>
                  </a:cubicBezTo>
                  <a:cubicBezTo>
                    <a:pt x="131" y="609"/>
                    <a:pt x="376" y="761"/>
                    <a:pt x="659" y="761"/>
                  </a:cubicBezTo>
                  <a:cubicBezTo>
                    <a:pt x="659" y="761"/>
                    <a:pt x="660" y="761"/>
                    <a:pt x="660" y="761"/>
                  </a:cubicBezTo>
                  <a:cubicBezTo>
                    <a:pt x="659" y="0"/>
                    <a:pt x="659" y="0"/>
                    <a:pt x="659" y="0"/>
                  </a:cubicBezTo>
                  <a:close/>
                </a:path>
              </a:pathLst>
            </a:custGeom>
            <a:solidFill>
              <a:srgbClr val="8DC7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b="1">
                <a:latin typeface="+mj-lt"/>
              </a:endParaRPr>
            </a:p>
          </p:txBody>
        </p:sp>
        <p:sp>
          <p:nvSpPr>
            <p:cNvPr id="118" name="Freeform 12"/>
            <p:cNvSpPr>
              <a:spLocks/>
            </p:cNvSpPr>
            <p:nvPr/>
          </p:nvSpPr>
          <p:spPr bwMode="auto">
            <a:xfrm>
              <a:off x="-3185406" y="3427413"/>
              <a:ext cx="2479675" cy="2859088"/>
            </a:xfrm>
            <a:custGeom>
              <a:avLst/>
              <a:gdLst>
                <a:gd name="T0" fmla="*/ 659 w 660"/>
                <a:gd name="T1" fmla="*/ 0 h 761"/>
                <a:gd name="T2" fmla="*/ 0 w 660"/>
                <a:gd name="T3" fmla="*/ 381 h 761"/>
                <a:gd name="T4" fmla="*/ 659 w 660"/>
                <a:gd name="T5" fmla="*/ 761 h 761"/>
                <a:gd name="T6" fmla="*/ 660 w 660"/>
                <a:gd name="T7" fmla="*/ 761 h 761"/>
                <a:gd name="T8" fmla="*/ 659 w 660"/>
                <a:gd name="T9" fmla="*/ 0 h 761"/>
              </a:gdLst>
              <a:ahLst/>
              <a:cxnLst>
                <a:cxn ang="0">
                  <a:pos x="T0" y="T1"/>
                </a:cxn>
                <a:cxn ang="0">
                  <a:pos x="T2" y="T3"/>
                </a:cxn>
                <a:cxn ang="0">
                  <a:pos x="T4" y="T5"/>
                </a:cxn>
                <a:cxn ang="0">
                  <a:pos x="T6" y="T7"/>
                </a:cxn>
                <a:cxn ang="0">
                  <a:pos x="T8" y="T9"/>
                </a:cxn>
              </a:cxnLst>
              <a:rect l="0" t="0" r="r" b="b"/>
              <a:pathLst>
                <a:path w="660" h="761">
                  <a:moveTo>
                    <a:pt x="659" y="0"/>
                  </a:moveTo>
                  <a:cubicBezTo>
                    <a:pt x="0" y="381"/>
                    <a:pt x="0" y="381"/>
                    <a:pt x="0" y="381"/>
                  </a:cubicBezTo>
                  <a:cubicBezTo>
                    <a:pt x="131" y="609"/>
                    <a:pt x="376" y="761"/>
                    <a:pt x="659" y="761"/>
                  </a:cubicBezTo>
                  <a:cubicBezTo>
                    <a:pt x="659" y="761"/>
                    <a:pt x="660" y="761"/>
                    <a:pt x="660" y="761"/>
                  </a:cubicBezTo>
                  <a:cubicBezTo>
                    <a:pt x="659" y="0"/>
                    <a:pt x="659" y="0"/>
                    <a:pt x="659" y="0"/>
                  </a:cubicBezTo>
                  <a:close/>
                </a:path>
              </a:pathLst>
            </a:custGeom>
            <a:noFill/>
            <a:ln w="222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endParaRPr lang="en-US" b="1">
                <a:latin typeface="+mj-lt"/>
              </a:endParaRPr>
            </a:p>
          </p:txBody>
        </p:sp>
        <p:sp>
          <p:nvSpPr>
            <p:cNvPr id="119" name="Freeform 13"/>
            <p:cNvSpPr>
              <a:spLocks/>
            </p:cNvSpPr>
            <p:nvPr/>
          </p:nvSpPr>
          <p:spPr bwMode="auto">
            <a:xfrm>
              <a:off x="-3564818" y="1995488"/>
              <a:ext cx="2854325" cy="2863850"/>
            </a:xfrm>
            <a:custGeom>
              <a:avLst/>
              <a:gdLst>
                <a:gd name="T0" fmla="*/ 760 w 760"/>
                <a:gd name="T1" fmla="*/ 381 h 762"/>
                <a:gd name="T2" fmla="*/ 101 w 760"/>
                <a:gd name="T3" fmla="*/ 0 h 762"/>
                <a:gd name="T4" fmla="*/ 0 w 760"/>
                <a:gd name="T5" fmla="*/ 381 h 762"/>
                <a:gd name="T6" fmla="*/ 101 w 760"/>
                <a:gd name="T7" fmla="*/ 762 h 762"/>
                <a:gd name="T8" fmla="*/ 760 w 760"/>
                <a:gd name="T9" fmla="*/ 381 h 762"/>
              </a:gdLst>
              <a:ahLst/>
              <a:cxnLst>
                <a:cxn ang="0">
                  <a:pos x="T0" y="T1"/>
                </a:cxn>
                <a:cxn ang="0">
                  <a:pos x="T2" y="T3"/>
                </a:cxn>
                <a:cxn ang="0">
                  <a:pos x="T4" y="T5"/>
                </a:cxn>
                <a:cxn ang="0">
                  <a:pos x="T6" y="T7"/>
                </a:cxn>
                <a:cxn ang="0">
                  <a:pos x="T8" y="T9"/>
                </a:cxn>
              </a:cxnLst>
              <a:rect l="0" t="0" r="r" b="b"/>
              <a:pathLst>
                <a:path w="760" h="762">
                  <a:moveTo>
                    <a:pt x="760" y="381"/>
                  </a:moveTo>
                  <a:cubicBezTo>
                    <a:pt x="101" y="0"/>
                    <a:pt x="101" y="0"/>
                    <a:pt x="101" y="0"/>
                  </a:cubicBezTo>
                  <a:cubicBezTo>
                    <a:pt x="36" y="112"/>
                    <a:pt x="0" y="242"/>
                    <a:pt x="0" y="381"/>
                  </a:cubicBezTo>
                  <a:cubicBezTo>
                    <a:pt x="0" y="521"/>
                    <a:pt x="36" y="651"/>
                    <a:pt x="101" y="762"/>
                  </a:cubicBezTo>
                  <a:cubicBezTo>
                    <a:pt x="760" y="381"/>
                    <a:pt x="760" y="381"/>
                    <a:pt x="760" y="38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b="1">
                <a:latin typeface="+mj-lt"/>
              </a:endParaRPr>
            </a:p>
          </p:txBody>
        </p:sp>
        <p:sp>
          <p:nvSpPr>
            <p:cNvPr id="120" name="Freeform 14"/>
            <p:cNvSpPr>
              <a:spLocks/>
            </p:cNvSpPr>
            <p:nvPr/>
          </p:nvSpPr>
          <p:spPr bwMode="auto">
            <a:xfrm>
              <a:off x="-3564818" y="1995488"/>
              <a:ext cx="2854325" cy="2863850"/>
            </a:xfrm>
            <a:custGeom>
              <a:avLst/>
              <a:gdLst>
                <a:gd name="T0" fmla="*/ 760 w 760"/>
                <a:gd name="T1" fmla="*/ 381 h 762"/>
                <a:gd name="T2" fmla="*/ 101 w 760"/>
                <a:gd name="T3" fmla="*/ 0 h 762"/>
                <a:gd name="T4" fmla="*/ 0 w 760"/>
                <a:gd name="T5" fmla="*/ 381 h 762"/>
                <a:gd name="T6" fmla="*/ 101 w 760"/>
                <a:gd name="T7" fmla="*/ 762 h 762"/>
                <a:gd name="T8" fmla="*/ 760 w 760"/>
                <a:gd name="T9" fmla="*/ 381 h 762"/>
              </a:gdLst>
              <a:ahLst/>
              <a:cxnLst>
                <a:cxn ang="0">
                  <a:pos x="T0" y="T1"/>
                </a:cxn>
                <a:cxn ang="0">
                  <a:pos x="T2" y="T3"/>
                </a:cxn>
                <a:cxn ang="0">
                  <a:pos x="T4" y="T5"/>
                </a:cxn>
                <a:cxn ang="0">
                  <a:pos x="T6" y="T7"/>
                </a:cxn>
                <a:cxn ang="0">
                  <a:pos x="T8" y="T9"/>
                </a:cxn>
              </a:cxnLst>
              <a:rect l="0" t="0" r="r" b="b"/>
              <a:pathLst>
                <a:path w="760" h="762">
                  <a:moveTo>
                    <a:pt x="760" y="381"/>
                  </a:moveTo>
                  <a:cubicBezTo>
                    <a:pt x="101" y="0"/>
                    <a:pt x="101" y="0"/>
                    <a:pt x="101" y="0"/>
                  </a:cubicBezTo>
                  <a:cubicBezTo>
                    <a:pt x="36" y="112"/>
                    <a:pt x="0" y="242"/>
                    <a:pt x="0" y="381"/>
                  </a:cubicBezTo>
                  <a:cubicBezTo>
                    <a:pt x="0" y="521"/>
                    <a:pt x="36" y="651"/>
                    <a:pt x="101" y="762"/>
                  </a:cubicBezTo>
                  <a:cubicBezTo>
                    <a:pt x="760" y="381"/>
                    <a:pt x="760" y="381"/>
                    <a:pt x="760" y="381"/>
                  </a:cubicBezTo>
                  <a:close/>
                </a:path>
              </a:pathLst>
            </a:custGeom>
            <a:noFill/>
            <a:ln w="222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endParaRPr lang="en-US" b="1">
                <a:latin typeface="+mj-lt"/>
              </a:endParaRPr>
            </a:p>
          </p:txBody>
        </p:sp>
        <p:sp>
          <p:nvSpPr>
            <p:cNvPr id="121" name="Freeform 15"/>
            <p:cNvSpPr>
              <a:spLocks/>
            </p:cNvSpPr>
            <p:nvPr/>
          </p:nvSpPr>
          <p:spPr bwMode="auto">
            <a:xfrm>
              <a:off x="-3185406" y="571501"/>
              <a:ext cx="2474913" cy="2855913"/>
            </a:xfrm>
            <a:custGeom>
              <a:avLst/>
              <a:gdLst>
                <a:gd name="T0" fmla="*/ 659 w 659"/>
                <a:gd name="T1" fmla="*/ 760 h 760"/>
                <a:gd name="T2" fmla="*/ 659 w 659"/>
                <a:gd name="T3" fmla="*/ 0 h 760"/>
                <a:gd name="T4" fmla="*/ 0 w 659"/>
                <a:gd name="T5" fmla="*/ 379 h 760"/>
                <a:gd name="T6" fmla="*/ 659 w 659"/>
                <a:gd name="T7" fmla="*/ 760 h 760"/>
              </a:gdLst>
              <a:ahLst/>
              <a:cxnLst>
                <a:cxn ang="0">
                  <a:pos x="T0" y="T1"/>
                </a:cxn>
                <a:cxn ang="0">
                  <a:pos x="T2" y="T3"/>
                </a:cxn>
                <a:cxn ang="0">
                  <a:pos x="T4" y="T5"/>
                </a:cxn>
                <a:cxn ang="0">
                  <a:pos x="T6" y="T7"/>
                </a:cxn>
              </a:cxnLst>
              <a:rect l="0" t="0" r="r" b="b"/>
              <a:pathLst>
                <a:path w="659" h="760">
                  <a:moveTo>
                    <a:pt x="659" y="760"/>
                  </a:moveTo>
                  <a:cubicBezTo>
                    <a:pt x="659" y="0"/>
                    <a:pt x="659" y="0"/>
                    <a:pt x="659" y="0"/>
                  </a:cubicBezTo>
                  <a:cubicBezTo>
                    <a:pt x="376" y="0"/>
                    <a:pt x="130" y="152"/>
                    <a:pt x="0" y="379"/>
                  </a:cubicBezTo>
                  <a:cubicBezTo>
                    <a:pt x="659" y="760"/>
                    <a:pt x="659" y="760"/>
                    <a:pt x="659" y="760"/>
                  </a:cubicBez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b="1">
                <a:latin typeface="+mj-lt"/>
              </a:endParaRPr>
            </a:p>
          </p:txBody>
        </p:sp>
        <p:sp>
          <p:nvSpPr>
            <p:cNvPr id="122" name="Freeform 16"/>
            <p:cNvSpPr>
              <a:spLocks/>
            </p:cNvSpPr>
            <p:nvPr/>
          </p:nvSpPr>
          <p:spPr bwMode="auto">
            <a:xfrm>
              <a:off x="-3185406" y="571501"/>
              <a:ext cx="2474913" cy="2855913"/>
            </a:xfrm>
            <a:custGeom>
              <a:avLst/>
              <a:gdLst>
                <a:gd name="T0" fmla="*/ 659 w 659"/>
                <a:gd name="T1" fmla="*/ 760 h 760"/>
                <a:gd name="T2" fmla="*/ 659 w 659"/>
                <a:gd name="T3" fmla="*/ 0 h 760"/>
                <a:gd name="T4" fmla="*/ 0 w 659"/>
                <a:gd name="T5" fmla="*/ 379 h 760"/>
                <a:gd name="T6" fmla="*/ 659 w 659"/>
                <a:gd name="T7" fmla="*/ 760 h 760"/>
              </a:gdLst>
              <a:ahLst/>
              <a:cxnLst>
                <a:cxn ang="0">
                  <a:pos x="T0" y="T1"/>
                </a:cxn>
                <a:cxn ang="0">
                  <a:pos x="T2" y="T3"/>
                </a:cxn>
                <a:cxn ang="0">
                  <a:pos x="T4" y="T5"/>
                </a:cxn>
                <a:cxn ang="0">
                  <a:pos x="T6" y="T7"/>
                </a:cxn>
              </a:cxnLst>
              <a:rect l="0" t="0" r="r" b="b"/>
              <a:pathLst>
                <a:path w="659" h="760">
                  <a:moveTo>
                    <a:pt x="659" y="760"/>
                  </a:moveTo>
                  <a:cubicBezTo>
                    <a:pt x="659" y="0"/>
                    <a:pt x="659" y="0"/>
                    <a:pt x="659" y="0"/>
                  </a:cubicBezTo>
                  <a:cubicBezTo>
                    <a:pt x="376" y="0"/>
                    <a:pt x="130" y="152"/>
                    <a:pt x="0" y="379"/>
                  </a:cubicBezTo>
                  <a:cubicBezTo>
                    <a:pt x="659" y="760"/>
                    <a:pt x="659" y="760"/>
                    <a:pt x="659" y="760"/>
                  </a:cubicBezTo>
                  <a:close/>
                </a:path>
              </a:pathLst>
            </a:custGeom>
            <a:noFill/>
            <a:ln w="22225"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endParaRPr lang="en-US" b="1">
                <a:latin typeface="+mj-lt"/>
              </a:endParaRPr>
            </a:p>
          </p:txBody>
        </p:sp>
      </p:grpSp>
      <p:grpSp>
        <p:nvGrpSpPr>
          <p:cNvPr id="242" name="Group 241"/>
          <p:cNvGrpSpPr/>
          <p:nvPr/>
        </p:nvGrpSpPr>
        <p:grpSpPr>
          <a:xfrm>
            <a:off x="987137" y="2934848"/>
            <a:ext cx="2173890" cy="244523"/>
            <a:chOff x="838200" y="3385182"/>
            <a:chExt cx="3188372" cy="358633"/>
          </a:xfrm>
        </p:grpSpPr>
        <p:cxnSp>
          <p:nvCxnSpPr>
            <p:cNvPr id="235" name="Straight Connector 234"/>
            <p:cNvCxnSpPr/>
            <p:nvPr/>
          </p:nvCxnSpPr>
          <p:spPr>
            <a:xfrm>
              <a:off x="3667939" y="3385182"/>
              <a:ext cx="358633" cy="358633"/>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H="1">
              <a:off x="838200" y="3385326"/>
              <a:ext cx="2828357" cy="0"/>
            </a:xfrm>
            <a:prstGeom prst="line">
              <a:avLst/>
            </a:prstGeom>
            <a:ln>
              <a:solidFill>
                <a:srgbClr val="7030A0"/>
              </a:solidFill>
              <a:tailEnd type="oval"/>
            </a:ln>
          </p:spPr>
          <p:style>
            <a:lnRef idx="1">
              <a:schemeClr val="accent1"/>
            </a:lnRef>
            <a:fillRef idx="0">
              <a:schemeClr val="accent1"/>
            </a:fillRef>
            <a:effectRef idx="0">
              <a:schemeClr val="accent1"/>
            </a:effectRef>
            <a:fontRef idx="minor">
              <a:schemeClr val="tx1"/>
            </a:fontRef>
          </p:style>
        </p:cxnSp>
      </p:grpSp>
      <p:grpSp>
        <p:nvGrpSpPr>
          <p:cNvPr id="246" name="Group 245"/>
          <p:cNvGrpSpPr/>
          <p:nvPr/>
        </p:nvGrpSpPr>
        <p:grpSpPr>
          <a:xfrm>
            <a:off x="1532618" y="1548695"/>
            <a:ext cx="2173890" cy="244523"/>
            <a:chOff x="838200" y="3385182"/>
            <a:chExt cx="3188372" cy="358633"/>
          </a:xfrm>
        </p:grpSpPr>
        <p:cxnSp>
          <p:nvCxnSpPr>
            <p:cNvPr id="247" name="Straight Connector 246"/>
            <p:cNvCxnSpPr/>
            <p:nvPr/>
          </p:nvCxnSpPr>
          <p:spPr>
            <a:xfrm>
              <a:off x="3667939" y="3385182"/>
              <a:ext cx="358633" cy="35863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H="1">
              <a:off x="838200" y="3385326"/>
              <a:ext cx="2828357" cy="0"/>
            </a:xfrm>
            <a:prstGeom prst="line">
              <a:avLst/>
            </a:prstGeom>
            <a:ln>
              <a:solidFill>
                <a:schemeClr val="bg2">
                  <a:lumMod val="50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flipV="1">
            <a:off x="628651" y="4061160"/>
            <a:ext cx="3077858" cy="244523"/>
            <a:chOff x="-487619" y="3385182"/>
            <a:chExt cx="4514191" cy="358633"/>
          </a:xfrm>
        </p:grpSpPr>
        <p:cxnSp>
          <p:nvCxnSpPr>
            <p:cNvPr id="250" name="Straight Connector 249"/>
            <p:cNvCxnSpPr/>
            <p:nvPr/>
          </p:nvCxnSpPr>
          <p:spPr>
            <a:xfrm>
              <a:off x="3667939" y="3385182"/>
              <a:ext cx="358633" cy="358633"/>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flipV="1">
              <a:off x="-487619" y="3385326"/>
              <a:ext cx="4154177" cy="0"/>
            </a:xfrm>
            <a:prstGeom prst="line">
              <a:avLst/>
            </a:prstGeom>
            <a:ln>
              <a:solidFill>
                <a:schemeClr val="accent4"/>
              </a:solidFill>
              <a:tailEnd type="oval"/>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p:nvGrpSpPr>
        <p:grpSpPr>
          <a:xfrm flipH="1">
            <a:off x="5982974" y="2934848"/>
            <a:ext cx="2173890" cy="244523"/>
            <a:chOff x="838200" y="3385182"/>
            <a:chExt cx="3188372" cy="358633"/>
          </a:xfrm>
        </p:grpSpPr>
        <p:cxnSp>
          <p:nvCxnSpPr>
            <p:cNvPr id="269" name="Straight Connector 268"/>
            <p:cNvCxnSpPr/>
            <p:nvPr/>
          </p:nvCxnSpPr>
          <p:spPr>
            <a:xfrm>
              <a:off x="3667939" y="3385182"/>
              <a:ext cx="358633" cy="35863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H="1">
              <a:off x="838200" y="3385326"/>
              <a:ext cx="2828357" cy="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p:nvGrpSpPr>
        <p:grpSpPr>
          <a:xfrm flipH="1">
            <a:off x="5437493" y="1548695"/>
            <a:ext cx="2173890" cy="244523"/>
            <a:chOff x="838200" y="3385182"/>
            <a:chExt cx="3188372" cy="358633"/>
          </a:xfrm>
        </p:grpSpPr>
        <p:cxnSp>
          <p:nvCxnSpPr>
            <p:cNvPr id="267" name="Straight Connector 266"/>
            <p:cNvCxnSpPr/>
            <p:nvPr/>
          </p:nvCxnSpPr>
          <p:spPr>
            <a:xfrm>
              <a:off x="3667939" y="3385182"/>
              <a:ext cx="358633" cy="35863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H="1">
              <a:off x="838200" y="3385326"/>
              <a:ext cx="2828357"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grpSp>
        <p:nvGrpSpPr>
          <p:cNvPr id="264" name="Group 263"/>
          <p:cNvGrpSpPr/>
          <p:nvPr/>
        </p:nvGrpSpPr>
        <p:grpSpPr>
          <a:xfrm flipH="1" flipV="1">
            <a:off x="5437492" y="4061160"/>
            <a:ext cx="3077858" cy="244523"/>
            <a:chOff x="-487619" y="3385182"/>
            <a:chExt cx="4514191" cy="358633"/>
          </a:xfrm>
        </p:grpSpPr>
        <p:cxnSp>
          <p:nvCxnSpPr>
            <p:cNvPr id="265" name="Straight Connector 264"/>
            <p:cNvCxnSpPr/>
            <p:nvPr/>
          </p:nvCxnSpPr>
          <p:spPr>
            <a:xfrm>
              <a:off x="3667939" y="3385182"/>
              <a:ext cx="358633" cy="35863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flipH="1" flipV="1">
              <a:off x="-487619" y="3385326"/>
              <a:ext cx="4154176" cy="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sp>
        <p:nvSpPr>
          <p:cNvPr id="271" name="TextBox 270">
            <a:extLst>
              <a:ext uri="{FF2B5EF4-FFF2-40B4-BE49-F238E27FC236}">
                <a16:creationId xmlns:a16="http://schemas.microsoft.com/office/drawing/2014/main" id="{76E71DF3-9E40-4F61-BD7C-280BE5106AD5}"/>
              </a:ext>
            </a:extLst>
          </p:cNvPr>
          <p:cNvSpPr txBox="1"/>
          <p:nvPr/>
        </p:nvSpPr>
        <p:spPr>
          <a:xfrm>
            <a:off x="1532618" y="833771"/>
            <a:ext cx="1618602" cy="490519"/>
          </a:xfrm>
          <a:prstGeom prst="rect">
            <a:avLst/>
          </a:prstGeom>
          <a:noFill/>
        </p:spPr>
        <p:txBody>
          <a:bodyPr wrap="square" lIns="0" tIns="0" rIns="0" bIns="0" rtlCol="0" anchor="b">
            <a:noAutofit/>
          </a:bodyPr>
          <a:lstStyle/>
          <a:p>
            <a:pPr algn="ctr"/>
            <a:r>
              <a:rPr lang="en-US" sz="1800" b="1" dirty="0">
                <a:solidFill>
                  <a:schemeClr val="bg2">
                    <a:lumMod val="50000"/>
                  </a:schemeClr>
                </a:solidFill>
              </a:rPr>
              <a:t>Executive Orders</a:t>
            </a:r>
            <a:endParaRPr lang="en-US" sz="1050" b="1" dirty="0">
              <a:solidFill>
                <a:schemeClr val="bg2">
                  <a:lumMod val="50000"/>
                </a:schemeClr>
              </a:solidFill>
            </a:endParaRPr>
          </a:p>
        </p:txBody>
      </p:sp>
      <p:sp>
        <p:nvSpPr>
          <p:cNvPr id="275" name="TextBox 274">
            <a:extLst>
              <a:ext uri="{FF2B5EF4-FFF2-40B4-BE49-F238E27FC236}">
                <a16:creationId xmlns:a16="http://schemas.microsoft.com/office/drawing/2014/main" id="{76E71DF3-9E40-4F61-BD7C-280BE5106AD5}"/>
              </a:ext>
            </a:extLst>
          </p:cNvPr>
          <p:cNvSpPr txBox="1"/>
          <p:nvPr/>
        </p:nvSpPr>
        <p:spPr>
          <a:xfrm>
            <a:off x="667918" y="3342897"/>
            <a:ext cx="1618602" cy="490519"/>
          </a:xfrm>
          <a:prstGeom prst="rect">
            <a:avLst/>
          </a:prstGeom>
          <a:noFill/>
        </p:spPr>
        <p:txBody>
          <a:bodyPr wrap="square" lIns="0" tIns="0" rIns="0" bIns="0" rtlCol="0" anchor="b">
            <a:normAutofit/>
          </a:bodyPr>
          <a:lstStyle/>
          <a:p>
            <a:pPr algn="ctr"/>
            <a:r>
              <a:rPr lang="en-US" sz="1800" b="1" dirty="0">
                <a:solidFill>
                  <a:schemeClr val="accent4"/>
                </a:solidFill>
              </a:rPr>
              <a:t>Employment</a:t>
            </a:r>
            <a:endParaRPr lang="en-US" sz="1200" b="1" dirty="0">
              <a:solidFill>
                <a:schemeClr val="accent4"/>
              </a:solidFill>
            </a:endParaRPr>
          </a:p>
          <a:p>
            <a:pPr algn="r"/>
            <a:endParaRPr lang="en-US" sz="800" b="1" dirty="0">
              <a:solidFill>
                <a:schemeClr val="accent4"/>
              </a:solidFill>
            </a:endParaRPr>
          </a:p>
        </p:txBody>
      </p:sp>
      <p:sp>
        <p:nvSpPr>
          <p:cNvPr id="276" name="TextBox 275">
            <a:extLst>
              <a:ext uri="{FF2B5EF4-FFF2-40B4-BE49-F238E27FC236}">
                <a16:creationId xmlns:a16="http://schemas.microsoft.com/office/drawing/2014/main" id="{76E71DF3-9E40-4F61-BD7C-280BE5106AD5}"/>
              </a:ext>
            </a:extLst>
          </p:cNvPr>
          <p:cNvSpPr txBox="1"/>
          <p:nvPr/>
        </p:nvSpPr>
        <p:spPr>
          <a:xfrm>
            <a:off x="6060713" y="846156"/>
            <a:ext cx="1618602" cy="490519"/>
          </a:xfrm>
          <a:prstGeom prst="rect">
            <a:avLst/>
          </a:prstGeom>
          <a:noFill/>
        </p:spPr>
        <p:txBody>
          <a:bodyPr wrap="square" lIns="0" tIns="0" rIns="0" bIns="0" rtlCol="0" anchor="b">
            <a:normAutofit/>
          </a:bodyPr>
          <a:lstStyle/>
          <a:p>
            <a:pPr algn="ctr"/>
            <a:r>
              <a:rPr lang="en-US" sz="1800" b="1" dirty="0">
                <a:solidFill>
                  <a:schemeClr val="accent1"/>
                </a:solidFill>
              </a:rPr>
              <a:t>Expenditures</a:t>
            </a:r>
            <a:endParaRPr lang="en-US" sz="1100" b="1" dirty="0">
              <a:solidFill>
                <a:schemeClr val="accent1"/>
              </a:solidFill>
            </a:endParaRPr>
          </a:p>
          <a:p>
            <a:pPr>
              <a:spcBef>
                <a:spcPts val="225"/>
              </a:spcBef>
            </a:pPr>
            <a:r>
              <a:rPr lang="id-ID" sz="1200" dirty="0">
                <a:solidFill>
                  <a:schemeClr val="tx1">
                    <a:lumMod val="75000"/>
                    <a:lumOff val="25000"/>
                  </a:schemeClr>
                </a:solidFill>
              </a:rPr>
              <a:t>.</a:t>
            </a:r>
            <a:endParaRPr lang="en-US" sz="1200" dirty="0">
              <a:solidFill>
                <a:schemeClr val="tx1">
                  <a:lumMod val="75000"/>
                  <a:lumOff val="25000"/>
                </a:schemeClr>
              </a:solidFill>
            </a:endParaRPr>
          </a:p>
        </p:txBody>
      </p:sp>
      <p:sp>
        <p:nvSpPr>
          <p:cNvPr id="277" name="TextBox 276">
            <a:extLst>
              <a:ext uri="{FF2B5EF4-FFF2-40B4-BE49-F238E27FC236}">
                <a16:creationId xmlns:a16="http://schemas.microsoft.com/office/drawing/2014/main" id="{76E71DF3-9E40-4F61-BD7C-280BE5106AD5}"/>
              </a:ext>
            </a:extLst>
          </p:cNvPr>
          <p:cNvSpPr txBox="1"/>
          <p:nvPr/>
        </p:nvSpPr>
        <p:spPr>
          <a:xfrm>
            <a:off x="6904498" y="1932010"/>
            <a:ext cx="1260116" cy="629018"/>
          </a:xfrm>
          <a:prstGeom prst="rect">
            <a:avLst/>
          </a:prstGeom>
          <a:noFill/>
        </p:spPr>
        <p:txBody>
          <a:bodyPr wrap="square" lIns="0" tIns="0" rIns="0" bIns="0" rtlCol="0" anchor="b">
            <a:normAutofit/>
          </a:bodyPr>
          <a:lstStyle/>
          <a:p>
            <a:r>
              <a:rPr lang="en-US" sz="1800" b="1" dirty="0">
                <a:solidFill>
                  <a:schemeClr val="accent2"/>
                </a:solidFill>
              </a:rPr>
              <a:t>Qualified Immunity</a:t>
            </a:r>
            <a:endParaRPr lang="en-US" sz="1100" dirty="0">
              <a:solidFill>
                <a:schemeClr val="tx1">
                  <a:lumMod val="75000"/>
                  <a:lumOff val="25000"/>
                </a:schemeClr>
              </a:solidFill>
            </a:endParaRPr>
          </a:p>
        </p:txBody>
      </p:sp>
      <p:sp>
        <p:nvSpPr>
          <p:cNvPr id="278" name="TextBox 277">
            <a:extLst>
              <a:ext uri="{FF2B5EF4-FFF2-40B4-BE49-F238E27FC236}">
                <a16:creationId xmlns:a16="http://schemas.microsoft.com/office/drawing/2014/main" id="{76E71DF3-9E40-4F61-BD7C-280BE5106AD5}"/>
              </a:ext>
            </a:extLst>
          </p:cNvPr>
          <p:cNvSpPr txBox="1"/>
          <p:nvPr/>
        </p:nvSpPr>
        <p:spPr>
          <a:xfrm>
            <a:off x="6896748" y="3637584"/>
            <a:ext cx="1618602" cy="490519"/>
          </a:xfrm>
          <a:prstGeom prst="rect">
            <a:avLst/>
          </a:prstGeom>
          <a:noFill/>
        </p:spPr>
        <p:txBody>
          <a:bodyPr wrap="square" lIns="0" tIns="0" rIns="0" bIns="0" rtlCol="0" anchor="b">
            <a:noAutofit/>
          </a:bodyPr>
          <a:lstStyle/>
          <a:p>
            <a:pPr algn="ctr"/>
            <a:r>
              <a:rPr lang="en-US" sz="1800" b="1" dirty="0">
                <a:solidFill>
                  <a:schemeClr val="accent3"/>
                </a:solidFill>
              </a:rPr>
              <a:t>Open Meetings/ Governance</a:t>
            </a:r>
            <a:endParaRPr lang="en-US" sz="1100" dirty="0">
              <a:solidFill>
                <a:schemeClr val="tx1">
                  <a:lumMod val="75000"/>
                  <a:lumOff val="25000"/>
                </a:schemeClr>
              </a:solidFill>
            </a:endParaRPr>
          </a:p>
        </p:txBody>
      </p:sp>
      <p:sp>
        <p:nvSpPr>
          <p:cNvPr id="312" name="TextBox 311">
            <a:extLst>
              <a:ext uri="{FF2B5EF4-FFF2-40B4-BE49-F238E27FC236}">
                <a16:creationId xmlns:a16="http://schemas.microsoft.com/office/drawing/2014/main" id="{76E71DF3-9E40-4F61-BD7C-280BE5106AD5}"/>
              </a:ext>
            </a:extLst>
          </p:cNvPr>
          <p:cNvSpPr txBox="1"/>
          <p:nvPr/>
        </p:nvSpPr>
        <p:spPr>
          <a:xfrm>
            <a:off x="987136" y="1916511"/>
            <a:ext cx="1260116" cy="629018"/>
          </a:xfrm>
          <a:prstGeom prst="rect">
            <a:avLst/>
          </a:prstGeom>
          <a:noFill/>
        </p:spPr>
        <p:txBody>
          <a:bodyPr wrap="square" lIns="0" tIns="0" rIns="0" bIns="0" rtlCol="0" anchor="b">
            <a:normAutofit/>
          </a:bodyPr>
          <a:lstStyle/>
          <a:p>
            <a:pPr algn="ctr"/>
            <a:r>
              <a:rPr lang="en-US" sz="1800" b="1" dirty="0">
                <a:solidFill>
                  <a:schemeClr val="accent6">
                    <a:lumMod val="75000"/>
                  </a:schemeClr>
                </a:solidFill>
              </a:rPr>
              <a:t>Grievances</a:t>
            </a:r>
            <a:endParaRPr lang="en-US" sz="800" b="1" dirty="0">
              <a:solidFill>
                <a:schemeClr val="accent6">
                  <a:lumMod val="75000"/>
                </a:schemeClr>
              </a:solidFill>
            </a:endParaRPr>
          </a:p>
          <a:p>
            <a:pPr algn="r">
              <a:spcBef>
                <a:spcPts val="225"/>
              </a:spcBef>
            </a:pPr>
            <a:r>
              <a:rPr lang="id-ID" sz="900" dirty="0">
                <a:solidFill>
                  <a:schemeClr val="tx1">
                    <a:lumMod val="75000"/>
                    <a:lumOff val="25000"/>
                  </a:schemeClr>
                </a:solidFill>
              </a:rPr>
              <a:t>.</a:t>
            </a:r>
            <a:endParaRPr lang="en-US" sz="900" dirty="0">
              <a:solidFill>
                <a:schemeClr val="tx1">
                  <a:lumMod val="75000"/>
                  <a:lumOff val="25000"/>
                </a:schemeClr>
              </a:solidFill>
            </a:endParaRPr>
          </a:p>
        </p:txBody>
      </p:sp>
      <p:grpSp>
        <p:nvGrpSpPr>
          <p:cNvPr id="159" name="Group 158"/>
          <p:cNvGrpSpPr/>
          <p:nvPr/>
        </p:nvGrpSpPr>
        <p:grpSpPr>
          <a:xfrm>
            <a:off x="3544339" y="1337847"/>
            <a:ext cx="2062627" cy="2639297"/>
            <a:chOff x="307361" y="137986"/>
            <a:chExt cx="5095663" cy="6520306"/>
          </a:xfrm>
        </p:grpSpPr>
        <p:sp>
          <p:nvSpPr>
            <p:cNvPr id="160" name="Rectangle 5"/>
            <p:cNvSpPr>
              <a:spLocks noChangeArrowheads="1"/>
            </p:cNvSpPr>
            <p:nvPr/>
          </p:nvSpPr>
          <p:spPr bwMode="auto">
            <a:xfrm>
              <a:off x="2675436" y="1437581"/>
              <a:ext cx="359511" cy="196502"/>
            </a:xfrm>
            <a:prstGeom prst="rect">
              <a:avLst/>
            </a:prstGeom>
            <a:solidFill>
              <a:schemeClr val="accent5">
                <a:lumMod val="50000"/>
              </a:schemeClr>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61" name="Freeform 81"/>
            <p:cNvSpPr>
              <a:spLocks noEditPoints="1"/>
            </p:cNvSpPr>
            <p:nvPr/>
          </p:nvSpPr>
          <p:spPr bwMode="auto">
            <a:xfrm>
              <a:off x="2234422" y="137986"/>
              <a:ext cx="1241538" cy="1241538"/>
            </a:xfrm>
            <a:custGeom>
              <a:avLst/>
              <a:gdLst>
                <a:gd name="T0" fmla="*/ 120 w 235"/>
                <a:gd name="T1" fmla="*/ 0 h 235"/>
                <a:gd name="T2" fmla="*/ 117 w 235"/>
                <a:gd name="T3" fmla="*/ 0 h 235"/>
                <a:gd name="T4" fmla="*/ 0 w 235"/>
                <a:gd name="T5" fmla="*/ 117 h 235"/>
                <a:gd name="T6" fmla="*/ 68 w 235"/>
                <a:gd name="T7" fmla="*/ 224 h 235"/>
                <a:gd name="T8" fmla="*/ 117 w 235"/>
                <a:gd name="T9" fmla="*/ 235 h 235"/>
                <a:gd name="T10" fmla="*/ 120 w 235"/>
                <a:gd name="T11" fmla="*/ 235 h 235"/>
                <a:gd name="T12" fmla="*/ 168 w 235"/>
                <a:gd name="T13" fmla="*/ 224 h 235"/>
                <a:gd name="T14" fmla="*/ 235 w 235"/>
                <a:gd name="T15" fmla="*/ 117 h 235"/>
                <a:gd name="T16" fmla="*/ 120 w 235"/>
                <a:gd name="T17" fmla="*/ 0 h 235"/>
                <a:gd name="T18" fmla="*/ 168 w 235"/>
                <a:gd name="T19" fmla="*/ 203 h 235"/>
                <a:gd name="T20" fmla="*/ 120 w 235"/>
                <a:gd name="T21" fmla="*/ 217 h 235"/>
                <a:gd name="T22" fmla="*/ 117 w 235"/>
                <a:gd name="T23" fmla="*/ 217 h 235"/>
                <a:gd name="T24" fmla="*/ 68 w 235"/>
                <a:gd name="T25" fmla="*/ 204 h 235"/>
                <a:gd name="T26" fmla="*/ 18 w 235"/>
                <a:gd name="T27" fmla="*/ 117 h 235"/>
                <a:gd name="T28" fmla="*/ 117 w 235"/>
                <a:gd name="T29" fmla="*/ 18 h 235"/>
                <a:gd name="T30" fmla="*/ 120 w 235"/>
                <a:gd name="T31" fmla="*/ 18 h 235"/>
                <a:gd name="T32" fmla="*/ 217 w 235"/>
                <a:gd name="T33" fmla="*/ 117 h 235"/>
                <a:gd name="T34" fmla="*/ 168 w 235"/>
                <a:gd name="T35" fmla="*/ 20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235">
                  <a:moveTo>
                    <a:pt x="120" y="0"/>
                  </a:moveTo>
                  <a:cubicBezTo>
                    <a:pt x="119" y="0"/>
                    <a:pt x="118" y="0"/>
                    <a:pt x="117" y="0"/>
                  </a:cubicBezTo>
                  <a:cubicBezTo>
                    <a:pt x="52" y="0"/>
                    <a:pt x="0" y="53"/>
                    <a:pt x="0" y="117"/>
                  </a:cubicBezTo>
                  <a:cubicBezTo>
                    <a:pt x="0" y="165"/>
                    <a:pt x="28" y="206"/>
                    <a:pt x="68" y="224"/>
                  </a:cubicBezTo>
                  <a:cubicBezTo>
                    <a:pt x="83" y="231"/>
                    <a:pt x="100" y="235"/>
                    <a:pt x="117" y="235"/>
                  </a:cubicBezTo>
                  <a:cubicBezTo>
                    <a:pt x="118" y="235"/>
                    <a:pt x="119" y="235"/>
                    <a:pt x="120" y="235"/>
                  </a:cubicBezTo>
                  <a:cubicBezTo>
                    <a:pt x="137" y="235"/>
                    <a:pt x="153" y="231"/>
                    <a:pt x="168" y="224"/>
                  </a:cubicBezTo>
                  <a:cubicBezTo>
                    <a:pt x="208" y="205"/>
                    <a:pt x="235" y="164"/>
                    <a:pt x="235" y="117"/>
                  </a:cubicBezTo>
                  <a:cubicBezTo>
                    <a:pt x="235" y="54"/>
                    <a:pt x="184" y="1"/>
                    <a:pt x="120" y="0"/>
                  </a:cubicBezTo>
                  <a:close/>
                  <a:moveTo>
                    <a:pt x="168" y="203"/>
                  </a:moveTo>
                  <a:cubicBezTo>
                    <a:pt x="154" y="211"/>
                    <a:pt x="138" y="216"/>
                    <a:pt x="120" y="217"/>
                  </a:cubicBezTo>
                  <a:cubicBezTo>
                    <a:pt x="119" y="217"/>
                    <a:pt x="118" y="217"/>
                    <a:pt x="117" y="217"/>
                  </a:cubicBezTo>
                  <a:cubicBezTo>
                    <a:pt x="99" y="217"/>
                    <a:pt x="83" y="212"/>
                    <a:pt x="68" y="204"/>
                  </a:cubicBezTo>
                  <a:cubicBezTo>
                    <a:pt x="38" y="186"/>
                    <a:pt x="18" y="154"/>
                    <a:pt x="18" y="117"/>
                  </a:cubicBezTo>
                  <a:cubicBezTo>
                    <a:pt x="18" y="63"/>
                    <a:pt x="63" y="18"/>
                    <a:pt x="117" y="18"/>
                  </a:cubicBezTo>
                  <a:cubicBezTo>
                    <a:pt x="118" y="18"/>
                    <a:pt x="119" y="18"/>
                    <a:pt x="120" y="18"/>
                  </a:cubicBezTo>
                  <a:cubicBezTo>
                    <a:pt x="174" y="20"/>
                    <a:pt x="217" y="64"/>
                    <a:pt x="217" y="117"/>
                  </a:cubicBezTo>
                  <a:cubicBezTo>
                    <a:pt x="217" y="154"/>
                    <a:pt x="197" y="185"/>
                    <a:pt x="168" y="203"/>
                  </a:cubicBezTo>
                  <a:close/>
                </a:path>
              </a:pathLst>
            </a:custGeom>
            <a:solidFill>
              <a:schemeClr val="accent5">
                <a:lumMod val="50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162" name="Freeform 90"/>
            <p:cNvSpPr>
              <a:spLocks/>
            </p:cNvSpPr>
            <p:nvPr/>
          </p:nvSpPr>
          <p:spPr bwMode="auto">
            <a:xfrm>
              <a:off x="2590583" y="1089236"/>
              <a:ext cx="529217" cy="413102"/>
            </a:xfrm>
            <a:custGeom>
              <a:avLst/>
              <a:gdLst>
                <a:gd name="T0" fmla="*/ 100 w 100"/>
                <a:gd name="T1" fmla="*/ 8 h 78"/>
                <a:gd name="T2" fmla="*/ 100 w 100"/>
                <a:gd name="T3" fmla="*/ 70 h 78"/>
                <a:gd name="T4" fmla="*/ 92 w 100"/>
                <a:gd name="T5" fmla="*/ 78 h 78"/>
                <a:gd name="T6" fmla="*/ 8 w 100"/>
                <a:gd name="T7" fmla="*/ 78 h 78"/>
                <a:gd name="T8" fmla="*/ 0 w 100"/>
                <a:gd name="T9" fmla="*/ 70 h 78"/>
                <a:gd name="T10" fmla="*/ 0 w 100"/>
                <a:gd name="T11" fmla="*/ 8 h 78"/>
                <a:gd name="T12" fmla="*/ 8 w 100"/>
                <a:gd name="T13" fmla="*/ 0 h 78"/>
                <a:gd name="T14" fmla="*/ 92 w 100"/>
                <a:gd name="T15" fmla="*/ 0 h 78"/>
                <a:gd name="T16" fmla="*/ 100 w 100"/>
                <a:gd name="T17" fmla="*/ 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78">
                  <a:moveTo>
                    <a:pt x="100" y="8"/>
                  </a:moveTo>
                  <a:cubicBezTo>
                    <a:pt x="100" y="70"/>
                    <a:pt x="100" y="70"/>
                    <a:pt x="100" y="70"/>
                  </a:cubicBezTo>
                  <a:cubicBezTo>
                    <a:pt x="100" y="74"/>
                    <a:pt x="96" y="78"/>
                    <a:pt x="92" y="78"/>
                  </a:cubicBezTo>
                  <a:cubicBezTo>
                    <a:pt x="8" y="78"/>
                    <a:pt x="8" y="78"/>
                    <a:pt x="8" y="78"/>
                  </a:cubicBezTo>
                  <a:cubicBezTo>
                    <a:pt x="4" y="78"/>
                    <a:pt x="0" y="74"/>
                    <a:pt x="0" y="70"/>
                  </a:cubicBezTo>
                  <a:cubicBezTo>
                    <a:pt x="0" y="8"/>
                    <a:pt x="0" y="8"/>
                    <a:pt x="0" y="8"/>
                  </a:cubicBezTo>
                  <a:cubicBezTo>
                    <a:pt x="0" y="4"/>
                    <a:pt x="4" y="0"/>
                    <a:pt x="8" y="0"/>
                  </a:cubicBezTo>
                  <a:cubicBezTo>
                    <a:pt x="92" y="0"/>
                    <a:pt x="92" y="0"/>
                    <a:pt x="92" y="0"/>
                  </a:cubicBezTo>
                  <a:cubicBezTo>
                    <a:pt x="96" y="0"/>
                    <a:pt x="100" y="4"/>
                    <a:pt x="100" y="8"/>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normAutofit fontScale="40000" lnSpcReduction="20000"/>
            </a:bodyPr>
            <a:lstStyle/>
            <a:p>
              <a:endParaRPr lang="en-US"/>
            </a:p>
          </p:txBody>
        </p:sp>
        <p:grpSp>
          <p:nvGrpSpPr>
            <p:cNvPr id="163" name="Group 162"/>
            <p:cNvGrpSpPr/>
            <p:nvPr/>
          </p:nvGrpSpPr>
          <p:grpSpPr>
            <a:xfrm>
              <a:off x="307361" y="1560396"/>
              <a:ext cx="5095663" cy="5097896"/>
              <a:chOff x="4281488" y="2119313"/>
              <a:chExt cx="3622675" cy="3624263"/>
            </a:xfrm>
          </p:grpSpPr>
          <p:sp>
            <p:nvSpPr>
              <p:cNvPr id="241" name="Freeform 6"/>
              <p:cNvSpPr>
                <a:spLocks/>
              </p:cNvSpPr>
              <p:nvPr/>
            </p:nvSpPr>
            <p:spPr bwMode="auto">
              <a:xfrm>
                <a:off x="4281488" y="2119313"/>
                <a:ext cx="3622675" cy="3624263"/>
              </a:xfrm>
              <a:custGeom>
                <a:avLst/>
                <a:gdLst>
                  <a:gd name="T0" fmla="*/ 963 w 963"/>
                  <a:gd name="T1" fmla="*/ 482 h 964"/>
                  <a:gd name="T2" fmla="*/ 482 w 963"/>
                  <a:gd name="T3" fmla="*/ 964 h 964"/>
                  <a:gd name="T4" fmla="*/ 481 w 963"/>
                  <a:gd name="T5" fmla="*/ 964 h 964"/>
                  <a:gd name="T6" fmla="*/ 0 w 963"/>
                  <a:gd name="T7" fmla="*/ 482 h 964"/>
                  <a:gd name="T8" fmla="*/ 445 w 963"/>
                  <a:gd name="T9" fmla="*/ 2 h 964"/>
                  <a:gd name="T10" fmla="*/ 481 w 963"/>
                  <a:gd name="T11" fmla="*/ 0 h 964"/>
                  <a:gd name="T12" fmla="*/ 482 w 963"/>
                  <a:gd name="T13" fmla="*/ 0 h 964"/>
                  <a:gd name="T14" fmla="*/ 513 w 963"/>
                  <a:gd name="T15" fmla="*/ 1 h 964"/>
                  <a:gd name="T16" fmla="*/ 963 w 963"/>
                  <a:gd name="T17" fmla="*/ 48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3" h="964">
                    <a:moveTo>
                      <a:pt x="963" y="482"/>
                    </a:moveTo>
                    <a:cubicBezTo>
                      <a:pt x="963" y="747"/>
                      <a:pt x="747" y="963"/>
                      <a:pt x="482" y="964"/>
                    </a:cubicBezTo>
                    <a:cubicBezTo>
                      <a:pt x="481" y="964"/>
                      <a:pt x="481" y="964"/>
                      <a:pt x="481" y="964"/>
                    </a:cubicBezTo>
                    <a:cubicBezTo>
                      <a:pt x="216" y="964"/>
                      <a:pt x="0" y="748"/>
                      <a:pt x="0" y="482"/>
                    </a:cubicBezTo>
                    <a:cubicBezTo>
                      <a:pt x="0" y="228"/>
                      <a:pt x="196" y="20"/>
                      <a:pt x="445" y="2"/>
                    </a:cubicBezTo>
                    <a:cubicBezTo>
                      <a:pt x="457" y="1"/>
                      <a:pt x="469" y="0"/>
                      <a:pt x="481" y="0"/>
                    </a:cubicBezTo>
                    <a:cubicBezTo>
                      <a:pt x="482" y="0"/>
                      <a:pt x="482" y="0"/>
                      <a:pt x="482" y="0"/>
                    </a:cubicBezTo>
                    <a:cubicBezTo>
                      <a:pt x="493" y="0"/>
                      <a:pt x="503" y="1"/>
                      <a:pt x="513" y="1"/>
                    </a:cubicBezTo>
                    <a:cubicBezTo>
                      <a:pt x="764" y="18"/>
                      <a:pt x="963" y="227"/>
                      <a:pt x="963" y="482"/>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43" name="Oval 7"/>
              <p:cNvSpPr>
                <a:spLocks noChangeArrowheads="1"/>
              </p:cNvSpPr>
              <p:nvPr/>
            </p:nvSpPr>
            <p:spPr bwMode="auto">
              <a:xfrm>
                <a:off x="4465638" y="2306638"/>
                <a:ext cx="3260725" cy="3259138"/>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grpSp>
        <p:sp>
          <p:nvSpPr>
            <p:cNvPr id="164" name="Oval 8"/>
            <p:cNvSpPr>
              <a:spLocks noChangeArrowheads="1"/>
            </p:cNvSpPr>
            <p:nvPr/>
          </p:nvSpPr>
          <p:spPr bwMode="auto">
            <a:xfrm>
              <a:off x="1073274" y="2330773"/>
              <a:ext cx="3572770" cy="357053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5" name="Oval 9"/>
            <p:cNvSpPr>
              <a:spLocks noChangeArrowheads="1"/>
            </p:cNvSpPr>
            <p:nvPr/>
          </p:nvSpPr>
          <p:spPr bwMode="auto">
            <a:xfrm>
              <a:off x="1131332" y="2395531"/>
              <a:ext cx="3449957" cy="3447723"/>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normAutofit/>
            </a:bodyPr>
            <a:lstStyle/>
            <a:p>
              <a:endParaRPr lang="en-US"/>
            </a:p>
          </p:txBody>
        </p:sp>
        <p:grpSp>
          <p:nvGrpSpPr>
            <p:cNvPr id="166" name="Group 165"/>
            <p:cNvGrpSpPr/>
            <p:nvPr/>
          </p:nvGrpSpPr>
          <p:grpSpPr>
            <a:xfrm>
              <a:off x="1910641" y="3177074"/>
              <a:ext cx="1882404" cy="1882404"/>
              <a:chOff x="5421313" y="3268663"/>
              <a:chExt cx="1338263" cy="1338263"/>
            </a:xfrm>
            <a:solidFill>
              <a:schemeClr val="accent5">
                <a:lumMod val="75000"/>
              </a:schemeClr>
            </a:solidFill>
          </p:grpSpPr>
          <p:sp>
            <p:nvSpPr>
              <p:cNvPr id="239" name="Freeform 10"/>
              <p:cNvSpPr>
                <a:spLocks/>
              </p:cNvSpPr>
              <p:nvPr/>
            </p:nvSpPr>
            <p:spPr bwMode="auto">
              <a:xfrm>
                <a:off x="5421313" y="3268663"/>
                <a:ext cx="1338263" cy="1338263"/>
              </a:xfrm>
              <a:custGeom>
                <a:avLst/>
                <a:gdLst>
                  <a:gd name="T0" fmla="*/ 178 w 356"/>
                  <a:gd name="T1" fmla="*/ 7 h 356"/>
                  <a:gd name="T2" fmla="*/ 178 w 356"/>
                  <a:gd name="T3" fmla="*/ 0 h 356"/>
                  <a:gd name="T4" fmla="*/ 0 w 356"/>
                  <a:gd name="T5" fmla="*/ 178 h 356"/>
                  <a:gd name="T6" fmla="*/ 178 w 356"/>
                  <a:gd name="T7" fmla="*/ 356 h 356"/>
                  <a:gd name="T8" fmla="*/ 356 w 356"/>
                  <a:gd name="T9" fmla="*/ 178 h 356"/>
                  <a:gd name="T10" fmla="*/ 178 w 356"/>
                  <a:gd name="T11" fmla="*/ 0 h 356"/>
                  <a:gd name="T12" fmla="*/ 178 w 356"/>
                  <a:gd name="T13" fmla="*/ 7 h 356"/>
                  <a:gd name="T14" fmla="*/ 178 w 356"/>
                  <a:gd name="T15" fmla="*/ 13 h 356"/>
                  <a:gd name="T16" fmla="*/ 295 w 356"/>
                  <a:gd name="T17" fmla="*/ 62 h 356"/>
                  <a:gd name="T18" fmla="*/ 343 w 356"/>
                  <a:gd name="T19" fmla="*/ 178 h 356"/>
                  <a:gd name="T20" fmla="*/ 295 w 356"/>
                  <a:gd name="T21" fmla="*/ 295 h 356"/>
                  <a:gd name="T22" fmla="*/ 178 w 356"/>
                  <a:gd name="T23" fmla="*/ 343 h 356"/>
                  <a:gd name="T24" fmla="*/ 62 w 356"/>
                  <a:gd name="T25" fmla="*/ 295 h 356"/>
                  <a:gd name="T26" fmla="*/ 13 w 356"/>
                  <a:gd name="T27" fmla="*/ 178 h 356"/>
                  <a:gd name="T28" fmla="*/ 62 w 356"/>
                  <a:gd name="T29" fmla="*/ 62 h 356"/>
                  <a:gd name="T30" fmla="*/ 178 w 356"/>
                  <a:gd name="T31" fmla="*/ 13 h 356"/>
                  <a:gd name="T32" fmla="*/ 178 w 356"/>
                  <a:gd name="T33" fmla="*/ 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6" h="356">
                    <a:moveTo>
                      <a:pt x="178" y="7"/>
                    </a:moveTo>
                    <a:cubicBezTo>
                      <a:pt x="178" y="0"/>
                      <a:pt x="178" y="0"/>
                      <a:pt x="178" y="0"/>
                    </a:cubicBezTo>
                    <a:cubicBezTo>
                      <a:pt x="80" y="0"/>
                      <a:pt x="0" y="80"/>
                      <a:pt x="0" y="178"/>
                    </a:cubicBezTo>
                    <a:cubicBezTo>
                      <a:pt x="0" y="276"/>
                      <a:pt x="80" y="356"/>
                      <a:pt x="178" y="356"/>
                    </a:cubicBezTo>
                    <a:cubicBezTo>
                      <a:pt x="277" y="356"/>
                      <a:pt x="356" y="276"/>
                      <a:pt x="356" y="178"/>
                    </a:cubicBezTo>
                    <a:cubicBezTo>
                      <a:pt x="356" y="80"/>
                      <a:pt x="277" y="0"/>
                      <a:pt x="178" y="0"/>
                    </a:cubicBezTo>
                    <a:cubicBezTo>
                      <a:pt x="178" y="7"/>
                      <a:pt x="178" y="7"/>
                      <a:pt x="178" y="7"/>
                    </a:cubicBezTo>
                    <a:cubicBezTo>
                      <a:pt x="178" y="13"/>
                      <a:pt x="178" y="13"/>
                      <a:pt x="178" y="13"/>
                    </a:cubicBezTo>
                    <a:cubicBezTo>
                      <a:pt x="224" y="13"/>
                      <a:pt x="265" y="32"/>
                      <a:pt x="295" y="62"/>
                    </a:cubicBezTo>
                    <a:cubicBezTo>
                      <a:pt x="325" y="91"/>
                      <a:pt x="343" y="133"/>
                      <a:pt x="343" y="178"/>
                    </a:cubicBezTo>
                    <a:cubicBezTo>
                      <a:pt x="343" y="224"/>
                      <a:pt x="325" y="265"/>
                      <a:pt x="295" y="295"/>
                    </a:cubicBezTo>
                    <a:cubicBezTo>
                      <a:pt x="265" y="325"/>
                      <a:pt x="224" y="343"/>
                      <a:pt x="178" y="343"/>
                    </a:cubicBezTo>
                    <a:cubicBezTo>
                      <a:pt x="133" y="343"/>
                      <a:pt x="91" y="325"/>
                      <a:pt x="62" y="295"/>
                    </a:cubicBezTo>
                    <a:cubicBezTo>
                      <a:pt x="32" y="265"/>
                      <a:pt x="13" y="224"/>
                      <a:pt x="13" y="178"/>
                    </a:cubicBezTo>
                    <a:cubicBezTo>
                      <a:pt x="13" y="133"/>
                      <a:pt x="32" y="91"/>
                      <a:pt x="62" y="62"/>
                    </a:cubicBezTo>
                    <a:cubicBezTo>
                      <a:pt x="91" y="32"/>
                      <a:pt x="133" y="13"/>
                      <a:pt x="178" y="13"/>
                    </a:cubicBezTo>
                    <a:lnTo>
                      <a:pt x="178" y="7"/>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a:p>
            </p:txBody>
          </p:sp>
          <p:sp>
            <p:nvSpPr>
              <p:cNvPr id="240" name="Freeform 11"/>
              <p:cNvSpPr>
                <a:spLocks/>
              </p:cNvSpPr>
              <p:nvPr/>
            </p:nvSpPr>
            <p:spPr bwMode="auto">
              <a:xfrm>
                <a:off x="5495926" y="3344863"/>
                <a:ext cx="1192213" cy="1190625"/>
              </a:xfrm>
              <a:custGeom>
                <a:avLst/>
                <a:gdLst>
                  <a:gd name="T0" fmla="*/ 158 w 317"/>
                  <a:gd name="T1" fmla="*/ 314 h 317"/>
                  <a:gd name="T2" fmla="*/ 158 w 317"/>
                  <a:gd name="T3" fmla="*/ 311 h 317"/>
                  <a:gd name="T4" fmla="*/ 50 w 317"/>
                  <a:gd name="T5" fmla="*/ 266 h 317"/>
                  <a:gd name="T6" fmla="*/ 5 w 317"/>
                  <a:gd name="T7" fmla="*/ 158 h 317"/>
                  <a:gd name="T8" fmla="*/ 50 w 317"/>
                  <a:gd name="T9" fmla="*/ 50 h 317"/>
                  <a:gd name="T10" fmla="*/ 158 w 317"/>
                  <a:gd name="T11" fmla="*/ 5 h 317"/>
                  <a:gd name="T12" fmla="*/ 266 w 317"/>
                  <a:gd name="T13" fmla="*/ 50 h 317"/>
                  <a:gd name="T14" fmla="*/ 311 w 317"/>
                  <a:gd name="T15" fmla="*/ 158 h 317"/>
                  <a:gd name="T16" fmla="*/ 266 w 317"/>
                  <a:gd name="T17" fmla="*/ 266 h 317"/>
                  <a:gd name="T18" fmla="*/ 158 w 317"/>
                  <a:gd name="T19" fmla="*/ 311 h 317"/>
                  <a:gd name="T20" fmla="*/ 158 w 317"/>
                  <a:gd name="T21" fmla="*/ 314 h 317"/>
                  <a:gd name="T22" fmla="*/ 158 w 317"/>
                  <a:gd name="T23" fmla="*/ 317 h 317"/>
                  <a:gd name="T24" fmla="*/ 317 w 317"/>
                  <a:gd name="T25" fmla="*/ 158 h 317"/>
                  <a:gd name="T26" fmla="*/ 158 w 317"/>
                  <a:gd name="T27" fmla="*/ 0 h 317"/>
                  <a:gd name="T28" fmla="*/ 0 w 317"/>
                  <a:gd name="T29" fmla="*/ 158 h 317"/>
                  <a:gd name="T30" fmla="*/ 158 w 317"/>
                  <a:gd name="T31" fmla="*/ 317 h 317"/>
                  <a:gd name="T32" fmla="*/ 158 w 317"/>
                  <a:gd name="T33" fmla="*/ 31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317">
                    <a:moveTo>
                      <a:pt x="158" y="314"/>
                    </a:moveTo>
                    <a:cubicBezTo>
                      <a:pt x="158" y="311"/>
                      <a:pt x="158" y="311"/>
                      <a:pt x="158" y="311"/>
                    </a:cubicBezTo>
                    <a:cubicBezTo>
                      <a:pt x="116" y="311"/>
                      <a:pt x="78" y="294"/>
                      <a:pt x="50" y="266"/>
                    </a:cubicBezTo>
                    <a:cubicBezTo>
                      <a:pt x="23" y="238"/>
                      <a:pt x="5" y="200"/>
                      <a:pt x="5" y="158"/>
                    </a:cubicBezTo>
                    <a:cubicBezTo>
                      <a:pt x="5" y="116"/>
                      <a:pt x="23" y="78"/>
                      <a:pt x="50" y="50"/>
                    </a:cubicBezTo>
                    <a:cubicBezTo>
                      <a:pt x="78" y="23"/>
                      <a:pt x="116" y="5"/>
                      <a:pt x="158" y="5"/>
                    </a:cubicBezTo>
                    <a:cubicBezTo>
                      <a:pt x="200" y="5"/>
                      <a:pt x="238" y="23"/>
                      <a:pt x="266" y="50"/>
                    </a:cubicBezTo>
                    <a:cubicBezTo>
                      <a:pt x="294" y="78"/>
                      <a:pt x="311" y="116"/>
                      <a:pt x="311" y="158"/>
                    </a:cubicBezTo>
                    <a:cubicBezTo>
                      <a:pt x="311" y="200"/>
                      <a:pt x="294" y="238"/>
                      <a:pt x="266" y="266"/>
                    </a:cubicBezTo>
                    <a:cubicBezTo>
                      <a:pt x="238" y="294"/>
                      <a:pt x="200" y="311"/>
                      <a:pt x="158" y="311"/>
                    </a:cubicBezTo>
                    <a:cubicBezTo>
                      <a:pt x="158" y="314"/>
                      <a:pt x="158" y="314"/>
                      <a:pt x="158" y="314"/>
                    </a:cubicBezTo>
                    <a:cubicBezTo>
                      <a:pt x="158" y="317"/>
                      <a:pt x="158" y="317"/>
                      <a:pt x="158" y="317"/>
                    </a:cubicBezTo>
                    <a:cubicBezTo>
                      <a:pt x="246" y="317"/>
                      <a:pt x="317" y="246"/>
                      <a:pt x="317" y="158"/>
                    </a:cubicBezTo>
                    <a:cubicBezTo>
                      <a:pt x="317" y="71"/>
                      <a:pt x="246" y="0"/>
                      <a:pt x="158" y="0"/>
                    </a:cubicBezTo>
                    <a:cubicBezTo>
                      <a:pt x="71" y="0"/>
                      <a:pt x="0" y="71"/>
                      <a:pt x="0" y="158"/>
                    </a:cubicBezTo>
                    <a:cubicBezTo>
                      <a:pt x="0" y="246"/>
                      <a:pt x="71" y="317"/>
                      <a:pt x="158" y="317"/>
                    </a:cubicBezTo>
                    <a:lnTo>
                      <a:pt x="158" y="314"/>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a:p>
            </p:txBody>
          </p:sp>
        </p:grpSp>
        <p:sp>
          <p:nvSpPr>
            <p:cNvPr id="167" name="Freeform 12"/>
            <p:cNvSpPr>
              <a:spLocks/>
            </p:cNvSpPr>
            <p:nvPr/>
          </p:nvSpPr>
          <p:spPr bwMode="auto">
            <a:xfrm>
              <a:off x="2656457" y="4119392"/>
              <a:ext cx="406403" cy="1190180"/>
            </a:xfrm>
            <a:custGeom>
              <a:avLst/>
              <a:gdLst>
                <a:gd name="T0" fmla="*/ 182 w 182"/>
                <a:gd name="T1" fmla="*/ 0 h 533"/>
                <a:gd name="T2" fmla="*/ 0 w 182"/>
                <a:gd name="T3" fmla="*/ 0 h 533"/>
                <a:gd name="T4" fmla="*/ 45 w 182"/>
                <a:gd name="T5" fmla="*/ 265 h 533"/>
                <a:gd name="T6" fmla="*/ 90 w 182"/>
                <a:gd name="T7" fmla="*/ 533 h 533"/>
                <a:gd name="T8" fmla="*/ 137 w 182"/>
                <a:gd name="T9" fmla="*/ 265 h 533"/>
                <a:gd name="T10" fmla="*/ 182 w 182"/>
                <a:gd name="T11" fmla="*/ 0 h 533"/>
              </a:gdLst>
              <a:ahLst/>
              <a:cxnLst>
                <a:cxn ang="0">
                  <a:pos x="T0" y="T1"/>
                </a:cxn>
                <a:cxn ang="0">
                  <a:pos x="T2" y="T3"/>
                </a:cxn>
                <a:cxn ang="0">
                  <a:pos x="T4" y="T5"/>
                </a:cxn>
                <a:cxn ang="0">
                  <a:pos x="T6" y="T7"/>
                </a:cxn>
                <a:cxn ang="0">
                  <a:pos x="T8" y="T9"/>
                </a:cxn>
                <a:cxn ang="0">
                  <a:pos x="T10" y="T11"/>
                </a:cxn>
              </a:cxnLst>
              <a:rect l="0" t="0" r="r" b="b"/>
              <a:pathLst>
                <a:path w="182" h="533">
                  <a:moveTo>
                    <a:pt x="182" y="0"/>
                  </a:moveTo>
                  <a:lnTo>
                    <a:pt x="0" y="0"/>
                  </a:lnTo>
                  <a:lnTo>
                    <a:pt x="45" y="265"/>
                  </a:lnTo>
                  <a:lnTo>
                    <a:pt x="90" y="533"/>
                  </a:lnTo>
                  <a:lnTo>
                    <a:pt x="137" y="265"/>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8" name="Freeform 13"/>
            <p:cNvSpPr>
              <a:spLocks/>
            </p:cNvSpPr>
            <p:nvPr/>
          </p:nvSpPr>
          <p:spPr bwMode="auto">
            <a:xfrm>
              <a:off x="2656457" y="4119392"/>
              <a:ext cx="200968" cy="1190180"/>
            </a:xfrm>
            <a:custGeom>
              <a:avLst/>
              <a:gdLst>
                <a:gd name="T0" fmla="*/ 90 w 90"/>
                <a:gd name="T1" fmla="*/ 533 h 533"/>
                <a:gd name="T2" fmla="*/ 90 w 90"/>
                <a:gd name="T3" fmla="*/ 0 h 533"/>
                <a:gd name="T4" fmla="*/ 0 w 90"/>
                <a:gd name="T5" fmla="*/ 0 h 533"/>
                <a:gd name="T6" fmla="*/ 45 w 90"/>
                <a:gd name="T7" fmla="*/ 265 h 533"/>
                <a:gd name="T8" fmla="*/ 90 w 90"/>
                <a:gd name="T9" fmla="*/ 533 h 533"/>
              </a:gdLst>
              <a:ahLst/>
              <a:cxnLst>
                <a:cxn ang="0">
                  <a:pos x="T0" y="T1"/>
                </a:cxn>
                <a:cxn ang="0">
                  <a:pos x="T2" y="T3"/>
                </a:cxn>
                <a:cxn ang="0">
                  <a:pos x="T4" y="T5"/>
                </a:cxn>
                <a:cxn ang="0">
                  <a:pos x="T6" y="T7"/>
                </a:cxn>
                <a:cxn ang="0">
                  <a:pos x="T8" y="T9"/>
                </a:cxn>
              </a:cxnLst>
              <a:rect l="0" t="0" r="r" b="b"/>
              <a:pathLst>
                <a:path w="90" h="533">
                  <a:moveTo>
                    <a:pt x="90" y="533"/>
                  </a:moveTo>
                  <a:lnTo>
                    <a:pt x="90" y="0"/>
                  </a:lnTo>
                  <a:lnTo>
                    <a:pt x="0" y="0"/>
                  </a:lnTo>
                  <a:lnTo>
                    <a:pt x="45" y="265"/>
                  </a:lnTo>
                  <a:lnTo>
                    <a:pt x="90" y="5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69" name="Freeform 14"/>
            <p:cNvSpPr>
              <a:spLocks/>
            </p:cNvSpPr>
            <p:nvPr/>
          </p:nvSpPr>
          <p:spPr bwMode="auto">
            <a:xfrm>
              <a:off x="2857425" y="3911724"/>
              <a:ext cx="1194646" cy="393005"/>
            </a:xfrm>
            <a:custGeom>
              <a:avLst/>
              <a:gdLst>
                <a:gd name="T0" fmla="*/ 535 w 535"/>
                <a:gd name="T1" fmla="*/ 93 h 176"/>
                <a:gd name="T2" fmla="*/ 268 w 535"/>
                <a:gd name="T3" fmla="*/ 138 h 176"/>
                <a:gd name="T4" fmla="*/ 126 w 535"/>
                <a:gd name="T5" fmla="*/ 161 h 176"/>
                <a:gd name="T6" fmla="*/ 78 w 535"/>
                <a:gd name="T7" fmla="*/ 171 h 176"/>
                <a:gd name="T8" fmla="*/ 47 w 535"/>
                <a:gd name="T9" fmla="*/ 176 h 176"/>
                <a:gd name="T10" fmla="*/ 0 w 535"/>
                <a:gd name="T11" fmla="*/ 93 h 176"/>
                <a:gd name="T12" fmla="*/ 0 w 535"/>
                <a:gd name="T13" fmla="*/ 0 h 176"/>
                <a:gd name="T14" fmla="*/ 268 w 535"/>
                <a:gd name="T15" fmla="*/ 48 h 176"/>
                <a:gd name="T16" fmla="*/ 535 w 535"/>
                <a:gd name="T17" fmla="*/ 9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176">
                  <a:moveTo>
                    <a:pt x="535" y="93"/>
                  </a:moveTo>
                  <a:lnTo>
                    <a:pt x="268" y="138"/>
                  </a:lnTo>
                  <a:lnTo>
                    <a:pt x="126" y="161"/>
                  </a:lnTo>
                  <a:lnTo>
                    <a:pt x="78" y="171"/>
                  </a:lnTo>
                  <a:lnTo>
                    <a:pt x="47" y="176"/>
                  </a:lnTo>
                  <a:lnTo>
                    <a:pt x="0" y="93"/>
                  </a:lnTo>
                  <a:lnTo>
                    <a:pt x="0" y="0"/>
                  </a:lnTo>
                  <a:lnTo>
                    <a:pt x="268" y="48"/>
                  </a:lnTo>
                  <a:lnTo>
                    <a:pt x="535" y="9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sp>
          <p:nvSpPr>
            <p:cNvPr id="170" name="Freeform 15"/>
            <p:cNvSpPr>
              <a:spLocks/>
            </p:cNvSpPr>
            <p:nvPr/>
          </p:nvSpPr>
          <p:spPr bwMode="auto">
            <a:xfrm>
              <a:off x="2857425" y="3911724"/>
              <a:ext cx="1194646" cy="207668"/>
            </a:xfrm>
            <a:custGeom>
              <a:avLst/>
              <a:gdLst>
                <a:gd name="T0" fmla="*/ 535 w 535"/>
                <a:gd name="T1" fmla="*/ 93 h 93"/>
                <a:gd name="T2" fmla="*/ 0 w 535"/>
                <a:gd name="T3" fmla="*/ 93 h 93"/>
                <a:gd name="T4" fmla="*/ 0 w 535"/>
                <a:gd name="T5" fmla="*/ 0 h 93"/>
                <a:gd name="T6" fmla="*/ 268 w 535"/>
                <a:gd name="T7" fmla="*/ 48 h 93"/>
                <a:gd name="T8" fmla="*/ 535 w 535"/>
                <a:gd name="T9" fmla="*/ 93 h 93"/>
              </a:gdLst>
              <a:ahLst/>
              <a:cxnLst>
                <a:cxn ang="0">
                  <a:pos x="T0" y="T1"/>
                </a:cxn>
                <a:cxn ang="0">
                  <a:pos x="T2" y="T3"/>
                </a:cxn>
                <a:cxn ang="0">
                  <a:pos x="T4" y="T5"/>
                </a:cxn>
                <a:cxn ang="0">
                  <a:pos x="T6" y="T7"/>
                </a:cxn>
                <a:cxn ang="0">
                  <a:pos x="T8" y="T9"/>
                </a:cxn>
              </a:cxnLst>
              <a:rect l="0" t="0" r="r" b="b"/>
              <a:pathLst>
                <a:path w="535" h="93">
                  <a:moveTo>
                    <a:pt x="535" y="93"/>
                  </a:moveTo>
                  <a:lnTo>
                    <a:pt x="0" y="93"/>
                  </a:lnTo>
                  <a:lnTo>
                    <a:pt x="0" y="0"/>
                  </a:lnTo>
                  <a:lnTo>
                    <a:pt x="268" y="48"/>
                  </a:lnTo>
                  <a:lnTo>
                    <a:pt x="535"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1" name="Freeform 16"/>
            <p:cNvSpPr>
              <a:spLocks/>
            </p:cNvSpPr>
            <p:nvPr/>
          </p:nvSpPr>
          <p:spPr bwMode="auto">
            <a:xfrm>
              <a:off x="2857425" y="2929212"/>
              <a:ext cx="158542" cy="1190180"/>
            </a:xfrm>
            <a:custGeom>
              <a:avLst/>
              <a:gdLst>
                <a:gd name="T0" fmla="*/ 71 w 71"/>
                <a:gd name="T1" fmla="*/ 407 h 533"/>
                <a:gd name="T2" fmla="*/ 0 w 71"/>
                <a:gd name="T3" fmla="*/ 533 h 533"/>
                <a:gd name="T4" fmla="*/ 0 w 71"/>
                <a:gd name="T5" fmla="*/ 0 h 533"/>
                <a:gd name="T6" fmla="*/ 47 w 71"/>
                <a:gd name="T7" fmla="*/ 265 h 533"/>
                <a:gd name="T8" fmla="*/ 71 w 71"/>
                <a:gd name="T9" fmla="*/ 407 h 533"/>
              </a:gdLst>
              <a:ahLst/>
              <a:cxnLst>
                <a:cxn ang="0">
                  <a:pos x="T0" y="T1"/>
                </a:cxn>
                <a:cxn ang="0">
                  <a:pos x="T2" y="T3"/>
                </a:cxn>
                <a:cxn ang="0">
                  <a:pos x="T4" y="T5"/>
                </a:cxn>
                <a:cxn ang="0">
                  <a:pos x="T6" y="T7"/>
                </a:cxn>
                <a:cxn ang="0">
                  <a:pos x="T8" y="T9"/>
                </a:cxn>
              </a:cxnLst>
              <a:rect l="0" t="0" r="r" b="b"/>
              <a:pathLst>
                <a:path w="71" h="533">
                  <a:moveTo>
                    <a:pt x="71" y="407"/>
                  </a:moveTo>
                  <a:lnTo>
                    <a:pt x="0" y="533"/>
                  </a:lnTo>
                  <a:lnTo>
                    <a:pt x="0" y="0"/>
                  </a:lnTo>
                  <a:lnTo>
                    <a:pt x="47" y="265"/>
                  </a:lnTo>
                  <a:lnTo>
                    <a:pt x="71" y="40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2" name="Freeform 17"/>
            <p:cNvSpPr>
              <a:spLocks/>
            </p:cNvSpPr>
            <p:nvPr/>
          </p:nvSpPr>
          <p:spPr bwMode="auto">
            <a:xfrm>
              <a:off x="2656457" y="2929212"/>
              <a:ext cx="200968" cy="1190180"/>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3" name="Freeform 18"/>
            <p:cNvSpPr>
              <a:spLocks/>
            </p:cNvSpPr>
            <p:nvPr/>
          </p:nvSpPr>
          <p:spPr bwMode="auto">
            <a:xfrm>
              <a:off x="2656457" y="2929212"/>
              <a:ext cx="200968" cy="1190180"/>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74" name="Freeform 19"/>
            <p:cNvSpPr>
              <a:spLocks/>
            </p:cNvSpPr>
            <p:nvPr/>
          </p:nvSpPr>
          <p:spPr bwMode="auto">
            <a:xfrm>
              <a:off x="2281316" y="3536583"/>
              <a:ext cx="576109" cy="582809"/>
            </a:xfrm>
            <a:custGeom>
              <a:avLst/>
              <a:gdLst>
                <a:gd name="T0" fmla="*/ 258 w 258"/>
                <a:gd name="T1" fmla="*/ 261 h 261"/>
                <a:gd name="T2" fmla="*/ 132 w 258"/>
                <a:gd name="T3" fmla="*/ 190 h 261"/>
                <a:gd name="T4" fmla="*/ 92 w 258"/>
                <a:gd name="T5" fmla="*/ 131 h 261"/>
                <a:gd name="T6" fmla="*/ 0 w 258"/>
                <a:gd name="T7" fmla="*/ 0 h 261"/>
                <a:gd name="T8" fmla="*/ 130 w 258"/>
                <a:gd name="T9" fmla="*/ 93 h 261"/>
                <a:gd name="T10" fmla="*/ 189 w 258"/>
                <a:gd name="T11" fmla="*/ 135 h 261"/>
                <a:gd name="T12" fmla="*/ 258 w 258"/>
                <a:gd name="T13" fmla="*/ 261 h 261"/>
              </a:gdLst>
              <a:ahLst/>
              <a:cxnLst>
                <a:cxn ang="0">
                  <a:pos x="T0" y="T1"/>
                </a:cxn>
                <a:cxn ang="0">
                  <a:pos x="T2" y="T3"/>
                </a:cxn>
                <a:cxn ang="0">
                  <a:pos x="T4" y="T5"/>
                </a:cxn>
                <a:cxn ang="0">
                  <a:pos x="T6" y="T7"/>
                </a:cxn>
                <a:cxn ang="0">
                  <a:pos x="T8" y="T9"/>
                </a:cxn>
                <a:cxn ang="0">
                  <a:pos x="T10" y="T11"/>
                </a:cxn>
                <a:cxn ang="0">
                  <a:pos x="T12" y="T13"/>
                </a:cxn>
              </a:cxnLst>
              <a:rect l="0" t="0" r="r" b="b"/>
              <a:pathLst>
                <a:path w="258" h="261">
                  <a:moveTo>
                    <a:pt x="258" y="261"/>
                  </a:moveTo>
                  <a:lnTo>
                    <a:pt x="132" y="190"/>
                  </a:lnTo>
                  <a:lnTo>
                    <a:pt x="92" y="131"/>
                  </a:lnTo>
                  <a:lnTo>
                    <a:pt x="0" y="0"/>
                  </a:lnTo>
                  <a:lnTo>
                    <a:pt x="130" y="93"/>
                  </a:lnTo>
                  <a:lnTo>
                    <a:pt x="189" y="135"/>
                  </a:lnTo>
                  <a:lnTo>
                    <a:pt x="258"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endParaRPr lang="en-US"/>
            </a:p>
          </p:txBody>
        </p:sp>
        <p:sp>
          <p:nvSpPr>
            <p:cNvPr id="175" name="Freeform 20"/>
            <p:cNvSpPr>
              <a:spLocks/>
            </p:cNvSpPr>
            <p:nvPr/>
          </p:nvSpPr>
          <p:spPr bwMode="auto">
            <a:xfrm>
              <a:off x="2281316" y="3536583"/>
              <a:ext cx="576109" cy="582809"/>
            </a:xfrm>
            <a:custGeom>
              <a:avLst/>
              <a:gdLst>
                <a:gd name="T0" fmla="*/ 258 w 258"/>
                <a:gd name="T1" fmla="*/ 261 h 261"/>
                <a:gd name="T2" fmla="*/ 135 w 258"/>
                <a:gd name="T3" fmla="*/ 190 h 261"/>
                <a:gd name="T4" fmla="*/ 132 w 258"/>
                <a:gd name="T5" fmla="*/ 190 h 261"/>
                <a:gd name="T6" fmla="*/ 92 w 258"/>
                <a:gd name="T7" fmla="*/ 131 h 261"/>
                <a:gd name="T8" fmla="*/ 0 w 258"/>
                <a:gd name="T9" fmla="*/ 0 h 261"/>
                <a:gd name="T10" fmla="*/ 258 w 258"/>
                <a:gd name="T11" fmla="*/ 261 h 261"/>
              </a:gdLst>
              <a:ahLst/>
              <a:cxnLst>
                <a:cxn ang="0">
                  <a:pos x="T0" y="T1"/>
                </a:cxn>
                <a:cxn ang="0">
                  <a:pos x="T2" y="T3"/>
                </a:cxn>
                <a:cxn ang="0">
                  <a:pos x="T4" y="T5"/>
                </a:cxn>
                <a:cxn ang="0">
                  <a:pos x="T6" y="T7"/>
                </a:cxn>
                <a:cxn ang="0">
                  <a:pos x="T8" y="T9"/>
                </a:cxn>
                <a:cxn ang="0">
                  <a:pos x="T10" y="T11"/>
                </a:cxn>
              </a:cxnLst>
              <a:rect l="0" t="0" r="r" b="b"/>
              <a:pathLst>
                <a:path w="258" h="261">
                  <a:moveTo>
                    <a:pt x="258" y="261"/>
                  </a:moveTo>
                  <a:lnTo>
                    <a:pt x="135" y="190"/>
                  </a:lnTo>
                  <a:lnTo>
                    <a:pt x="132" y="190"/>
                  </a:lnTo>
                  <a:lnTo>
                    <a:pt x="92" y="131"/>
                  </a:lnTo>
                  <a:lnTo>
                    <a:pt x="0" y="0"/>
                  </a:lnTo>
                  <a:lnTo>
                    <a:pt x="258"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endParaRPr lang="en-US"/>
            </a:p>
          </p:txBody>
        </p:sp>
        <p:sp>
          <p:nvSpPr>
            <p:cNvPr id="176" name="Freeform 21"/>
            <p:cNvSpPr>
              <a:spLocks/>
            </p:cNvSpPr>
            <p:nvPr/>
          </p:nvSpPr>
          <p:spPr bwMode="auto">
            <a:xfrm>
              <a:off x="2857425" y="3536583"/>
              <a:ext cx="582809" cy="582809"/>
            </a:xfrm>
            <a:custGeom>
              <a:avLst/>
              <a:gdLst>
                <a:gd name="T0" fmla="*/ 261 w 261"/>
                <a:gd name="T1" fmla="*/ 0 h 261"/>
                <a:gd name="T2" fmla="*/ 168 w 261"/>
                <a:gd name="T3" fmla="*/ 131 h 261"/>
                <a:gd name="T4" fmla="*/ 126 w 261"/>
                <a:gd name="T5" fmla="*/ 190 h 261"/>
                <a:gd name="T6" fmla="*/ 126 w 261"/>
                <a:gd name="T7" fmla="*/ 190 h 261"/>
                <a:gd name="T8" fmla="*/ 85 w 261"/>
                <a:gd name="T9" fmla="*/ 213 h 261"/>
                <a:gd name="T10" fmla="*/ 0 w 261"/>
                <a:gd name="T11" fmla="*/ 261 h 261"/>
                <a:gd name="T12" fmla="*/ 71 w 261"/>
                <a:gd name="T13" fmla="*/ 135 h 261"/>
                <a:gd name="T14" fmla="*/ 130 w 261"/>
                <a:gd name="T15" fmla="*/ 93 h 261"/>
                <a:gd name="T16" fmla="*/ 261 w 261"/>
                <a:gd name="T17" fmla="*/ 0 h 261"/>
                <a:gd name="T18" fmla="*/ 261 w 261"/>
                <a:gd name="T19" fmla="*/ 0 h 261"/>
                <a:gd name="T20" fmla="*/ 261 w 261"/>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1">
                  <a:moveTo>
                    <a:pt x="261" y="0"/>
                  </a:moveTo>
                  <a:lnTo>
                    <a:pt x="168" y="131"/>
                  </a:lnTo>
                  <a:lnTo>
                    <a:pt x="126" y="190"/>
                  </a:lnTo>
                  <a:lnTo>
                    <a:pt x="126" y="190"/>
                  </a:lnTo>
                  <a:lnTo>
                    <a:pt x="85" y="213"/>
                  </a:lnTo>
                  <a:lnTo>
                    <a:pt x="0" y="261"/>
                  </a:lnTo>
                  <a:lnTo>
                    <a:pt x="71" y="135"/>
                  </a:lnTo>
                  <a:lnTo>
                    <a:pt x="130" y="93"/>
                  </a:lnTo>
                  <a:lnTo>
                    <a:pt x="261" y="0"/>
                  </a:lnTo>
                  <a:lnTo>
                    <a:pt x="261" y="0"/>
                  </a:lnTo>
                  <a:lnTo>
                    <a:pt x="2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endParaRPr lang="en-US"/>
            </a:p>
          </p:txBody>
        </p:sp>
        <p:sp>
          <p:nvSpPr>
            <p:cNvPr id="177" name="Freeform 22"/>
            <p:cNvSpPr>
              <a:spLocks/>
            </p:cNvSpPr>
            <p:nvPr/>
          </p:nvSpPr>
          <p:spPr bwMode="auto">
            <a:xfrm>
              <a:off x="2857425" y="3536583"/>
              <a:ext cx="582809" cy="582809"/>
            </a:xfrm>
            <a:custGeom>
              <a:avLst/>
              <a:gdLst>
                <a:gd name="T0" fmla="*/ 0 w 261"/>
                <a:gd name="T1" fmla="*/ 261 h 261"/>
                <a:gd name="T2" fmla="*/ 126 w 261"/>
                <a:gd name="T3" fmla="*/ 190 h 261"/>
                <a:gd name="T4" fmla="*/ 126 w 261"/>
                <a:gd name="T5" fmla="*/ 190 h 261"/>
                <a:gd name="T6" fmla="*/ 168 w 261"/>
                <a:gd name="T7" fmla="*/ 131 h 261"/>
                <a:gd name="T8" fmla="*/ 261 w 261"/>
                <a:gd name="T9" fmla="*/ 0 h 261"/>
                <a:gd name="T10" fmla="*/ 0 w 261"/>
                <a:gd name="T11" fmla="*/ 261 h 261"/>
              </a:gdLst>
              <a:ahLst/>
              <a:cxnLst>
                <a:cxn ang="0">
                  <a:pos x="T0" y="T1"/>
                </a:cxn>
                <a:cxn ang="0">
                  <a:pos x="T2" y="T3"/>
                </a:cxn>
                <a:cxn ang="0">
                  <a:pos x="T4" y="T5"/>
                </a:cxn>
                <a:cxn ang="0">
                  <a:pos x="T6" y="T7"/>
                </a:cxn>
                <a:cxn ang="0">
                  <a:pos x="T8" y="T9"/>
                </a:cxn>
                <a:cxn ang="0">
                  <a:pos x="T10" y="T11"/>
                </a:cxn>
              </a:cxnLst>
              <a:rect l="0" t="0" r="r" b="b"/>
              <a:pathLst>
                <a:path w="261" h="261">
                  <a:moveTo>
                    <a:pt x="0" y="261"/>
                  </a:moveTo>
                  <a:lnTo>
                    <a:pt x="126" y="190"/>
                  </a:lnTo>
                  <a:lnTo>
                    <a:pt x="126" y="190"/>
                  </a:lnTo>
                  <a:lnTo>
                    <a:pt x="168" y="131"/>
                  </a:lnTo>
                  <a:lnTo>
                    <a:pt x="261" y="0"/>
                  </a:lnTo>
                  <a:lnTo>
                    <a:pt x="0"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endParaRPr lang="en-US"/>
            </a:p>
          </p:txBody>
        </p:sp>
        <p:sp>
          <p:nvSpPr>
            <p:cNvPr id="178" name="Freeform 23"/>
            <p:cNvSpPr>
              <a:spLocks/>
            </p:cNvSpPr>
            <p:nvPr/>
          </p:nvSpPr>
          <p:spPr bwMode="auto">
            <a:xfrm>
              <a:off x="1667247" y="4119392"/>
              <a:ext cx="1190180" cy="185338"/>
            </a:xfrm>
            <a:custGeom>
              <a:avLst/>
              <a:gdLst>
                <a:gd name="T0" fmla="*/ 533 w 533"/>
                <a:gd name="T1" fmla="*/ 0 h 83"/>
                <a:gd name="T2" fmla="*/ 488 w 533"/>
                <a:gd name="T3" fmla="*/ 83 h 83"/>
                <a:gd name="T4" fmla="*/ 457 w 533"/>
                <a:gd name="T5" fmla="*/ 78 h 83"/>
                <a:gd name="T6" fmla="*/ 410 w 533"/>
                <a:gd name="T7" fmla="*/ 68 h 83"/>
                <a:gd name="T8" fmla="*/ 268 w 533"/>
                <a:gd name="T9" fmla="*/ 45 h 83"/>
                <a:gd name="T10" fmla="*/ 0 w 533"/>
                <a:gd name="T11" fmla="*/ 0 h 83"/>
                <a:gd name="T12" fmla="*/ 533 w 533"/>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533" h="83">
                  <a:moveTo>
                    <a:pt x="533" y="0"/>
                  </a:moveTo>
                  <a:lnTo>
                    <a:pt x="488" y="83"/>
                  </a:lnTo>
                  <a:lnTo>
                    <a:pt x="457" y="78"/>
                  </a:lnTo>
                  <a:lnTo>
                    <a:pt x="410" y="68"/>
                  </a:lnTo>
                  <a:lnTo>
                    <a:pt x="268" y="45"/>
                  </a:lnTo>
                  <a:lnTo>
                    <a:pt x="0" y="0"/>
                  </a:lnTo>
                  <a:lnTo>
                    <a:pt x="5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79" name="Freeform 24"/>
            <p:cNvSpPr>
              <a:spLocks/>
            </p:cNvSpPr>
            <p:nvPr/>
          </p:nvSpPr>
          <p:spPr bwMode="auto">
            <a:xfrm>
              <a:off x="1667247" y="3960850"/>
              <a:ext cx="1190180" cy="158542"/>
            </a:xfrm>
            <a:custGeom>
              <a:avLst/>
              <a:gdLst>
                <a:gd name="T0" fmla="*/ 533 w 533"/>
                <a:gd name="T1" fmla="*/ 71 h 71"/>
                <a:gd name="T2" fmla="*/ 0 w 533"/>
                <a:gd name="T3" fmla="*/ 71 h 71"/>
                <a:gd name="T4" fmla="*/ 268 w 533"/>
                <a:gd name="T5" fmla="*/ 26 h 71"/>
                <a:gd name="T6" fmla="*/ 410 w 533"/>
                <a:gd name="T7" fmla="*/ 0 h 71"/>
                <a:gd name="T8" fmla="*/ 533 w 533"/>
                <a:gd name="T9" fmla="*/ 71 h 71"/>
              </a:gdLst>
              <a:ahLst/>
              <a:cxnLst>
                <a:cxn ang="0">
                  <a:pos x="T0" y="T1"/>
                </a:cxn>
                <a:cxn ang="0">
                  <a:pos x="T2" y="T3"/>
                </a:cxn>
                <a:cxn ang="0">
                  <a:pos x="T4" y="T5"/>
                </a:cxn>
                <a:cxn ang="0">
                  <a:pos x="T6" y="T7"/>
                </a:cxn>
                <a:cxn ang="0">
                  <a:pos x="T8" y="T9"/>
                </a:cxn>
              </a:cxnLst>
              <a:rect l="0" t="0" r="r" b="b"/>
              <a:pathLst>
                <a:path w="533" h="71">
                  <a:moveTo>
                    <a:pt x="533" y="71"/>
                  </a:moveTo>
                  <a:lnTo>
                    <a:pt x="0" y="71"/>
                  </a:lnTo>
                  <a:lnTo>
                    <a:pt x="268" y="26"/>
                  </a:lnTo>
                  <a:lnTo>
                    <a:pt x="410" y="0"/>
                  </a:lnTo>
                  <a:lnTo>
                    <a:pt x="533" y="7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80" name="Freeform 25"/>
            <p:cNvSpPr>
              <a:spLocks/>
            </p:cNvSpPr>
            <p:nvPr/>
          </p:nvSpPr>
          <p:spPr bwMode="auto">
            <a:xfrm>
              <a:off x="2281316" y="4119392"/>
              <a:ext cx="576109" cy="580575"/>
            </a:xfrm>
            <a:custGeom>
              <a:avLst/>
              <a:gdLst>
                <a:gd name="T0" fmla="*/ 258 w 258"/>
                <a:gd name="T1" fmla="*/ 0 h 260"/>
                <a:gd name="T2" fmla="*/ 213 w 258"/>
                <a:gd name="T3" fmla="*/ 83 h 260"/>
                <a:gd name="T4" fmla="*/ 189 w 258"/>
                <a:gd name="T5" fmla="*/ 125 h 260"/>
                <a:gd name="T6" fmla="*/ 130 w 258"/>
                <a:gd name="T7" fmla="*/ 168 h 260"/>
                <a:gd name="T8" fmla="*/ 0 w 258"/>
                <a:gd name="T9" fmla="*/ 260 h 260"/>
                <a:gd name="T10" fmla="*/ 92 w 258"/>
                <a:gd name="T11" fmla="*/ 130 h 260"/>
                <a:gd name="T12" fmla="*/ 132 w 258"/>
                <a:gd name="T13" fmla="*/ 68 h 260"/>
                <a:gd name="T14" fmla="*/ 135 w 258"/>
                <a:gd name="T15" fmla="*/ 68 h 260"/>
                <a:gd name="T16" fmla="*/ 258 w 258"/>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260">
                  <a:moveTo>
                    <a:pt x="258" y="0"/>
                  </a:moveTo>
                  <a:lnTo>
                    <a:pt x="213" y="83"/>
                  </a:lnTo>
                  <a:lnTo>
                    <a:pt x="189" y="125"/>
                  </a:lnTo>
                  <a:lnTo>
                    <a:pt x="130" y="168"/>
                  </a:lnTo>
                  <a:lnTo>
                    <a:pt x="0" y="260"/>
                  </a:lnTo>
                  <a:lnTo>
                    <a:pt x="92" y="130"/>
                  </a:lnTo>
                  <a:lnTo>
                    <a:pt x="132" y="68"/>
                  </a:lnTo>
                  <a:lnTo>
                    <a:pt x="135" y="68"/>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endParaRPr lang="en-US"/>
            </a:p>
          </p:txBody>
        </p:sp>
        <p:sp>
          <p:nvSpPr>
            <p:cNvPr id="181" name="Freeform 26"/>
            <p:cNvSpPr>
              <a:spLocks/>
            </p:cNvSpPr>
            <p:nvPr/>
          </p:nvSpPr>
          <p:spPr bwMode="auto">
            <a:xfrm>
              <a:off x="2281316" y="4119392"/>
              <a:ext cx="576109" cy="580575"/>
            </a:xfrm>
            <a:custGeom>
              <a:avLst/>
              <a:gdLst>
                <a:gd name="T0" fmla="*/ 258 w 258"/>
                <a:gd name="T1" fmla="*/ 0 h 260"/>
                <a:gd name="T2" fmla="*/ 135 w 258"/>
                <a:gd name="T3" fmla="*/ 68 h 260"/>
                <a:gd name="T4" fmla="*/ 132 w 258"/>
                <a:gd name="T5" fmla="*/ 68 h 260"/>
                <a:gd name="T6" fmla="*/ 92 w 258"/>
                <a:gd name="T7" fmla="*/ 130 h 260"/>
                <a:gd name="T8" fmla="*/ 0 w 258"/>
                <a:gd name="T9" fmla="*/ 260 h 260"/>
                <a:gd name="T10" fmla="*/ 258 w 258"/>
                <a:gd name="T11" fmla="*/ 0 h 260"/>
              </a:gdLst>
              <a:ahLst/>
              <a:cxnLst>
                <a:cxn ang="0">
                  <a:pos x="T0" y="T1"/>
                </a:cxn>
                <a:cxn ang="0">
                  <a:pos x="T2" y="T3"/>
                </a:cxn>
                <a:cxn ang="0">
                  <a:pos x="T4" y="T5"/>
                </a:cxn>
                <a:cxn ang="0">
                  <a:pos x="T6" y="T7"/>
                </a:cxn>
                <a:cxn ang="0">
                  <a:pos x="T8" y="T9"/>
                </a:cxn>
                <a:cxn ang="0">
                  <a:pos x="T10" y="T11"/>
                </a:cxn>
              </a:cxnLst>
              <a:rect l="0" t="0" r="r" b="b"/>
              <a:pathLst>
                <a:path w="258" h="260">
                  <a:moveTo>
                    <a:pt x="258" y="0"/>
                  </a:moveTo>
                  <a:lnTo>
                    <a:pt x="135" y="68"/>
                  </a:lnTo>
                  <a:lnTo>
                    <a:pt x="132" y="68"/>
                  </a:lnTo>
                  <a:lnTo>
                    <a:pt x="92" y="130"/>
                  </a:lnTo>
                  <a:lnTo>
                    <a:pt x="0" y="260"/>
                  </a:lnTo>
                  <a:lnTo>
                    <a:pt x="25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endParaRPr lang="en-US"/>
            </a:p>
          </p:txBody>
        </p:sp>
        <p:sp>
          <p:nvSpPr>
            <p:cNvPr id="182" name="Freeform 27"/>
            <p:cNvSpPr>
              <a:spLocks/>
            </p:cNvSpPr>
            <p:nvPr/>
          </p:nvSpPr>
          <p:spPr bwMode="auto">
            <a:xfrm>
              <a:off x="2857425" y="4119392"/>
              <a:ext cx="582809" cy="580575"/>
            </a:xfrm>
            <a:custGeom>
              <a:avLst/>
              <a:gdLst>
                <a:gd name="T0" fmla="*/ 261 w 261"/>
                <a:gd name="T1" fmla="*/ 260 h 260"/>
                <a:gd name="T2" fmla="*/ 261 w 261"/>
                <a:gd name="T3" fmla="*/ 260 h 260"/>
                <a:gd name="T4" fmla="*/ 261 w 261"/>
                <a:gd name="T5" fmla="*/ 258 h 260"/>
                <a:gd name="T6" fmla="*/ 130 w 261"/>
                <a:gd name="T7" fmla="*/ 168 h 260"/>
                <a:gd name="T8" fmla="*/ 71 w 261"/>
                <a:gd name="T9" fmla="*/ 125 h 260"/>
                <a:gd name="T10" fmla="*/ 47 w 261"/>
                <a:gd name="T11" fmla="*/ 83 h 260"/>
                <a:gd name="T12" fmla="*/ 0 w 261"/>
                <a:gd name="T13" fmla="*/ 0 h 260"/>
                <a:gd name="T14" fmla="*/ 126 w 261"/>
                <a:gd name="T15" fmla="*/ 68 h 260"/>
                <a:gd name="T16" fmla="*/ 126 w 261"/>
                <a:gd name="T17" fmla="*/ 68 h 260"/>
                <a:gd name="T18" fmla="*/ 168 w 261"/>
                <a:gd name="T19" fmla="*/ 130 h 260"/>
                <a:gd name="T20" fmla="*/ 261 w 261"/>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0">
                  <a:moveTo>
                    <a:pt x="261" y="260"/>
                  </a:moveTo>
                  <a:lnTo>
                    <a:pt x="261" y="260"/>
                  </a:lnTo>
                  <a:lnTo>
                    <a:pt x="261" y="258"/>
                  </a:lnTo>
                  <a:lnTo>
                    <a:pt x="130" y="168"/>
                  </a:lnTo>
                  <a:lnTo>
                    <a:pt x="71" y="125"/>
                  </a:lnTo>
                  <a:lnTo>
                    <a:pt x="47" y="83"/>
                  </a:lnTo>
                  <a:lnTo>
                    <a:pt x="0" y="0"/>
                  </a:lnTo>
                  <a:lnTo>
                    <a:pt x="126" y="68"/>
                  </a:lnTo>
                  <a:lnTo>
                    <a:pt x="126" y="68"/>
                  </a:lnTo>
                  <a:lnTo>
                    <a:pt x="168" y="130"/>
                  </a:lnTo>
                  <a:lnTo>
                    <a:pt x="261" y="26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endParaRPr lang="en-US"/>
            </a:p>
          </p:txBody>
        </p:sp>
        <p:sp>
          <p:nvSpPr>
            <p:cNvPr id="183" name="Freeform 28"/>
            <p:cNvSpPr>
              <a:spLocks/>
            </p:cNvSpPr>
            <p:nvPr/>
          </p:nvSpPr>
          <p:spPr bwMode="auto">
            <a:xfrm>
              <a:off x="2857425" y="4119392"/>
              <a:ext cx="582809" cy="580575"/>
            </a:xfrm>
            <a:custGeom>
              <a:avLst/>
              <a:gdLst>
                <a:gd name="T0" fmla="*/ 0 w 261"/>
                <a:gd name="T1" fmla="*/ 0 h 260"/>
                <a:gd name="T2" fmla="*/ 126 w 261"/>
                <a:gd name="T3" fmla="*/ 68 h 260"/>
                <a:gd name="T4" fmla="*/ 126 w 261"/>
                <a:gd name="T5" fmla="*/ 68 h 260"/>
                <a:gd name="T6" fmla="*/ 168 w 261"/>
                <a:gd name="T7" fmla="*/ 130 h 260"/>
                <a:gd name="T8" fmla="*/ 261 w 261"/>
                <a:gd name="T9" fmla="*/ 260 h 260"/>
                <a:gd name="T10" fmla="*/ 0 w 261"/>
                <a:gd name="T11" fmla="*/ 0 h 260"/>
              </a:gdLst>
              <a:ahLst/>
              <a:cxnLst>
                <a:cxn ang="0">
                  <a:pos x="T0" y="T1"/>
                </a:cxn>
                <a:cxn ang="0">
                  <a:pos x="T2" y="T3"/>
                </a:cxn>
                <a:cxn ang="0">
                  <a:pos x="T4" y="T5"/>
                </a:cxn>
                <a:cxn ang="0">
                  <a:pos x="T6" y="T7"/>
                </a:cxn>
                <a:cxn ang="0">
                  <a:pos x="T8" y="T9"/>
                </a:cxn>
                <a:cxn ang="0">
                  <a:pos x="T10" y="T11"/>
                </a:cxn>
              </a:cxnLst>
              <a:rect l="0" t="0" r="r" b="b"/>
              <a:pathLst>
                <a:path w="261" h="260">
                  <a:moveTo>
                    <a:pt x="0" y="0"/>
                  </a:moveTo>
                  <a:lnTo>
                    <a:pt x="126" y="68"/>
                  </a:lnTo>
                  <a:lnTo>
                    <a:pt x="126" y="68"/>
                  </a:lnTo>
                  <a:lnTo>
                    <a:pt x="168" y="130"/>
                  </a:lnTo>
                  <a:lnTo>
                    <a:pt x="261" y="26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p>
              <a:endParaRPr lang="en-US"/>
            </a:p>
          </p:txBody>
        </p:sp>
        <p:grpSp>
          <p:nvGrpSpPr>
            <p:cNvPr id="184" name="Group 183"/>
            <p:cNvGrpSpPr/>
            <p:nvPr/>
          </p:nvGrpSpPr>
          <p:grpSpPr>
            <a:xfrm>
              <a:off x="1180457" y="2442422"/>
              <a:ext cx="3353938" cy="3353939"/>
              <a:chOff x="4902201" y="2746375"/>
              <a:chExt cx="2384425" cy="2384426"/>
            </a:xfrm>
          </p:grpSpPr>
          <p:sp>
            <p:nvSpPr>
              <p:cNvPr id="189" name="Rectangle 29"/>
              <p:cNvSpPr>
                <a:spLocks noChangeArrowheads="1"/>
              </p:cNvSpPr>
              <p:nvPr/>
            </p:nvSpPr>
            <p:spPr bwMode="auto">
              <a:xfrm>
                <a:off x="6091238" y="2746375"/>
                <a:ext cx="11113" cy="8731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0" name="Rectangle 30"/>
              <p:cNvSpPr>
                <a:spLocks noChangeArrowheads="1"/>
              </p:cNvSpPr>
              <p:nvPr/>
            </p:nvSpPr>
            <p:spPr bwMode="auto">
              <a:xfrm>
                <a:off x="6094413" y="2762250"/>
                <a:ext cx="3175" cy="555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1" name="Freeform 31"/>
              <p:cNvSpPr>
                <a:spLocks/>
              </p:cNvSpPr>
              <p:nvPr/>
            </p:nvSpPr>
            <p:spPr bwMode="auto">
              <a:xfrm>
                <a:off x="5888038" y="2779713"/>
                <a:ext cx="14288" cy="53975"/>
              </a:xfrm>
              <a:custGeom>
                <a:avLst/>
                <a:gdLst>
                  <a:gd name="T0" fmla="*/ 9 w 9"/>
                  <a:gd name="T1" fmla="*/ 34 h 34"/>
                  <a:gd name="T2" fmla="*/ 7 w 9"/>
                  <a:gd name="T3" fmla="*/ 34 h 34"/>
                  <a:gd name="T4" fmla="*/ 0 w 9"/>
                  <a:gd name="T5" fmla="*/ 0 h 34"/>
                  <a:gd name="T6" fmla="*/ 4 w 9"/>
                  <a:gd name="T7" fmla="*/ 0 h 34"/>
                  <a:gd name="T8" fmla="*/ 9 w 9"/>
                  <a:gd name="T9" fmla="*/ 34 h 34"/>
                </a:gdLst>
                <a:ahLst/>
                <a:cxnLst>
                  <a:cxn ang="0">
                    <a:pos x="T0" y="T1"/>
                  </a:cxn>
                  <a:cxn ang="0">
                    <a:pos x="T2" y="T3"/>
                  </a:cxn>
                  <a:cxn ang="0">
                    <a:pos x="T4" y="T5"/>
                  </a:cxn>
                  <a:cxn ang="0">
                    <a:pos x="T6" y="T7"/>
                  </a:cxn>
                  <a:cxn ang="0">
                    <a:pos x="T8" y="T9"/>
                  </a:cxn>
                </a:cxnLst>
                <a:rect l="0" t="0" r="r" b="b"/>
                <a:pathLst>
                  <a:path w="9" h="34">
                    <a:moveTo>
                      <a:pt x="9" y="34"/>
                    </a:moveTo>
                    <a:lnTo>
                      <a:pt x="7" y="34"/>
                    </a:lnTo>
                    <a:lnTo>
                      <a:pt x="0" y="0"/>
                    </a:lnTo>
                    <a:lnTo>
                      <a:pt x="4" y="0"/>
                    </a:lnTo>
                    <a:lnTo>
                      <a:pt x="9" y="3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2" name="Freeform 32"/>
              <p:cNvSpPr>
                <a:spLocks/>
              </p:cNvSpPr>
              <p:nvPr/>
            </p:nvSpPr>
            <p:spPr bwMode="auto">
              <a:xfrm>
                <a:off x="5691188" y="2833688"/>
                <a:ext cx="23813" cy="52388"/>
              </a:xfrm>
              <a:custGeom>
                <a:avLst/>
                <a:gdLst>
                  <a:gd name="T0" fmla="*/ 15 w 15"/>
                  <a:gd name="T1" fmla="*/ 30 h 33"/>
                  <a:gd name="T2" fmla="*/ 12 w 15"/>
                  <a:gd name="T3" fmla="*/ 33 h 33"/>
                  <a:gd name="T4" fmla="*/ 0 w 15"/>
                  <a:gd name="T5" fmla="*/ 0 h 33"/>
                  <a:gd name="T6" fmla="*/ 3 w 15"/>
                  <a:gd name="T7" fmla="*/ 0 h 33"/>
                  <a:gd name="T8" fmla="*/ 15 w 15"/>
                  <a:gd name="T9" fmla="*/ 30 h 33"/>
                </a:gdLst>
                <a:ahLst/>
                <a:cxnLst>
                  <a:cxn ang="0">
                    <a:pos x="T0" y="T1"/>
                  </a:cxn>
                  <a:cxn ang="0">
                    <a:pos x="T2" y="T3"/>
                  </a:cxn>
                  <a:cxn ang="0">
                    <a:pos x="T4" y="T5"/>
                  </a:cxn>
                  <a:cxn ang="0">
                    <a:pos x="T6" y="T7"/>
                  </a:cxn>
                  <a:cxn ang="0">
                    <a:pos x="T8" y="T9"/>
                  </a:cxn>
                </a:cxnLst>
                <a:rect l="0" t="0" r="r" b="b"/>
                <a:pathLst>
                  <a:path w="15" h="33">
                    <a:moveTo>
                      <a:pt x="15" y="30"/>
                    </a:moveTo>
                    <a:lnTo>
                      <a:pt x="12" y="33"/>
                    </a:lnTo>
                    <a:lnTo>
                      <a:pt x="0" y="0"/>
                    </a:lnTo>
                    <a:lnTo>
                      <a:pt x="3" y="0"/>
                    </a:lnTo>
                    <a:lnTo>
                      <a:pt x="15" y="3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3" name="Freeform 33"/>
              <p:cNvSpPr>
                <a:spLocks/>
              </p:cNvSpPr>
              <p:nvPr/>
            </p:nvSpPr>
            <p:spPr bwMode="auto">
              <a:xfrm>
                <a:off x="5503863" y="2919413"/>
                <a:ext cx="33338" cy="49213"/>
              </a:xfrm>
              <a:custGeom>
                <a:avLst/>
                <a:gdLst>
                  <a:gd name="T0" fmla="*/ 21 w 21"/>
                  <a:gd name="T1" fmla="*/ 28 h 31"/>
                  <a:gd name="T2" fmla="*/ 19 w 21"/>
                  <a:gd name="T3" fmla="*/ 31 h 31"/>
                  <a:gd name="T4" fmla="*/ 0 w 21"/>
                  <a:gd name="T5" fmla="*/ 0 h 31"/>
                  <a:gd name="T6" fmla="*/ 5 w 21"/>
                  <a:gd name="T7" fmla="*/ 0 h 31"/>
                  <a:gd name="T8" fmla="*/ 21 w 21"/>
                  <a:gd name="T9" fmla="*/ 28 h 31"/>
                </a:gdLst>
                <a:ahLst/>
                <a:cxnLst>
                  <a:cxn ang="0">
                    <a:pos x="T0" y="T1"/>
                  </a:cxn>
                  <a:cxn ang="0">
                    <a:pos x="T2" y="T3"/>
                  </a:cxn>
                  <a:cxn ang="0">
                    <a:pos x="T4" y="T5"/>
                  </a:cxn>
                  <a:cxn ang="0">
                    <a:pos x="T6" y="T7"/>
                  </a:cxn>
                  <a:cxn ang="0">
                    <a:pos x="T8" y="T9"/>
                  </a:cxn>
                </a:cxnLst>
                <a:rect l="0" t="0" r="r" b="b"/>
                <a:pathLst>
                  <a:path w="21" h="31">
                    <a:moveTo>
                      <a:pt x="21" y="28"/>
                    </a:moveTo>
                    <a:lnTo>
                      <a:pt x="19" y="31"/>
                    </a:lnTo>
                    <a:lnTo>
                      <a:pt x="0" y="0"/>
                    </a:lnTo>
                    <a:lnTo>
                      <a:pt x="5" y="0"/>
                    </a:lnTo>
                    <a:lnTo>
                      <a:pt x="21"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4" name="Freeform 34"/>
              <p:cNvSpPr>
                <a:spLocks/>
              </p:cNvSpPr>
              <p:nvPr/>
            </p:nvSpPr>
            <p:spPr bwMode="auto">
              <a:xfrm>
                <a:off x="5338763" y="3035300"/>
                <a:ext cx="36513" cy="46038"/>
              </a:xfrm>
              <a:custGeom>
                <a:avLst/>
                <a:gdLst>
                  <a:gd name="T0" fmla="*/ 23 w 23"/>
                  <a:gd name="T1" fmla="*/ 27 h 29"/>
                  <a:gd name="T2" fmla="*/ 21 w 23"/>
                  <a:gd name="T3" fmla="*/ 29 h 29"/>
                  <a:gd name="T4" fmla="*/ 0 w 23"/>
                  <a:gd name="T5" fmla="*/ 3 h 29"/>
                  <a:gd name="T6" fmla="*/ 2 w 23"/>
                  <a:gd name="T7" fmla="*/ 0 h 29"/>
                  <a:gd name="T8" fmla="*/ 23 w 23"/>
                  <a:gd name="T9" fmla="*/ 27 h 29"/>
                </a:gdLst>
                <a:ahLst/>
                <a:cxnLst>
                  <a:cxn ang="0">
                    <a:pos x="T0" y="T1"/>
                  </a:cxn>
                  <a:cxn ang="0">
                    <a:pos x="T2" y="T3"/>
                  </a:cxn>
                  <a:cxn ang="0">
                    <a:pos x="T4" y="T5"/>
                  </a:cxn>
                  <a:cxn ang="0">
                    <a:pos x="T6" y="T7"/>
                  </a:cxn>
                  <a:cxn ang="0">
                    <a:pos x="T8" y="T9"/>
                  </a:cxn>
                </a:cxnLst>
                <a:rect l="0" t="0" r="r" b="b"/>
                <a:pathLst>
                  <a:path w="23" h="29">
                    <a:moveTo>
                      <a:pt x="23" y="27"/>
                    </a:moveTo>
                    <a:lnTo>
                      <a:pt x="21" y="29"/>
                    </a:lnTo>
                    <a:lnTo>
                      <a:pt x="0" y="3"/>
                    </a:lnTo>
                    <a:lnTo>
                      <a:pt x="2" y="0"/>
                    </a:lnTo>
                    <a:lnTo>
                      <a:pt x="23" y="2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5" name="Freeform 35"/>
              <p:cNvSpPr>
                <a:spLocks/>
              </p:cNvSpPr>
              <p:nvPr/>
            </p:nvSpPr>
            <p:spPr bwMode="auto">
              <a:xfrm>
                <a:off x="5191126" y="3178175"/>
                <a:ext cx="46038" cy="38100"/>
              </a:xfrm>
              <a:custGeom>
                <a:avLst/>
                <a:gdLst>
                  <a:gd name="T0" fmla="*/ 29 w 29"/>
                  <a:gd name="T1" fmla="*/ 22 h 24"/>
                  <a:gd name="T2" fmla="*/ 26 w 29"/>
                  <a:gd name="T3" fmla="*/ 24 h 24"/>
                  <a:gd name="T4" fmla="*/ 0 w 29"/>
                  <a:gd name="T5" fmla="*/ 3 h 24"/>
                  <a:gd name="T6" fmla="*/ 3 w 29"/>
                  <a:gd name="T7" fmla="*/ 0 h 24"/>
                  <a:gd name="T8" fmla="*/ 29 w 29"/>
                  <a:gd name="T9" fmla="*/ 22 h 24"/>
                </a:gdLst>
                <a:ahLst/>
                <a:cxnLst>
                  <a:cxn ang="0">
                    <a:pos x="T0" y="T1"/>
                  </a:cxn>
                  <a:cxn ang="0">
                    <a:pos x="T2" y="T3"/>
                  </a:cxn>
                  <a:cxn ang="0">
                    <a:pos x="T4" y="T5"/>
                  </a:cxn>
                  <a:cxn ang="0">
                    <a:pos x="T6" y="T7"/>
                  </a:cxn>
                  <a:cxn ang="0">
                    <a:pos x="T8" y="T9"/>
                  </a:cxn>
                </a:cxnLst>
                <a:rect l="0" t="0" r="r" b="b"/>
                <a:pathLst>
                  <a:path w="29" h="24">
                    <a:moveTo>
                      <a:pt x="29" y="22"/>
                    </a:moveTo>
                    <a:lnTo>
                      <a:pt x="26" y="24"/>
                    </a:lnTo>
                    <a:lnTo>
                      <a:pt x="0" y="3"/>
                    </a:lnTo>
                    <a:lnTo>
                      <a:pt x="3" y="0"/>
                    </a:lnTo>
                    <a:lnTo>
                      <a:pt x="29" y="2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6" name="Freeform 36"/>
              <p:cNvSpPr>
                <a:spLocks/>
              </p:cNvSpPr>
              <p:nvPr/>
            </p:nvSpPr>
            <p:spPr bwMode="auto">
              <a:xfrm>
                <a:off x="5075238" y="3344863"/>
                <a:ext cx="49213" cy="33338"/>
              </a:xfrm>
              <a:custGeom>
                <a:avLst/>
                <a:gdLst>
                  <a:gd name="T0" fmla="*/ 31 w 31"/>
                  <a:gd name="T1" fmla="*/ 19 h 21"/>
                  <a:gd name="T2" fmla="*/ 31 w 31"/>
                  <a:gd name="T3" fmla="*/ 21 h 21"/>
                  <a:gd name="T4" fmla="*/ 0 w 31"/>
                  <a:gd name="T5" fmla="*/ 4 h 21"/>
                  <a:gd name="T6" fmla="*/ 2 w 31"/>
                  <a:gd name="T7" fmla="*/ 0 h 21"/>
                  <a:gd name="T8" fmla="*/ 31 w 31"/>
                  <a:gd name="T9" fmla="*/ 19 h 21"/>
                </a:gdLst>
                <a:ahLst/>
                <a:cxnLst>
                  <a:cxn ang="0">
                    <a:pos x="T0" y="T1"/>
                  </a:cxn>
                  <a:cxn ang="0">
                    <a:pos x="T2" y="T3"/>
                  </a:cxn>
                  <a:cxn ang="0">
                    <a:pos x="T4" y="T5"/>
                  </a:cxn>
                  <a:cxn ang="0">
                    <a:pos x="T6" y="T7"/>
                  </a:cxn>
                  <a:cxn ang="0">
                    <a:pos x="T8" y="T9"/>
                  </a:cxn>
                </a:cxnLst>
                <a:rect l="0" t="0" r="r" b="b"/>
                <a:pathLst>
                  <a:path w="31" h="21">
                    <a:moveTo>
                      <a:pt x="31" y="19"/>
                    </a:moveTo>
                    <a:lnTo>
                      <a:pt x="31" y="21"/>
                    </a:lnTo>
                    <a:lnTo>
                      <a:pt x="0" y="4"/>
                    </a:lnTo>
                    <a:lnTo>
                      <a:pt x="2" y="0"/>
                    </a:lnTo>
                    <a:lnTo>
                      <a:pt x="31"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7" name="Freeform 37"/>
              <p:cNvSpPr>
                <a:spLocks/>
              </p:cNvSpPr>
              <p:nvPr/>
            </p:nvSpPr>
            <p:spPr bwMode="auto">
              <a:xfrm>
                <a:off x="4987926" y="3532188"/>
                <a:ext cx="52388" cy="22225"/>
              </a:xfrm>
              <a:custGeom>
                <a:avLst/>
                <a:gdLst>
                  <a:gd name="T0" fmla="*/ 33 w 33"/>
                  <a:gd name="T1" fmla="*/ 12 h 14"/>
                  <a:gd name="T2" fmla="*/ 33 w 33"/>
                  <a:gd name="T3" fmla="*/ 14 h 14"/>
                  <a:gd name="T4" fmla="*/ 0 w 33"/>
                  <a:gd name="T5" fmla="*/ 2 h 14"/>
                  <a:gd name="T6" fmla="*/ 3 w 33"/>
                  <a:gd name="T7" fmla="*/ 0 h 14"/>
                  <a:gd name="T8" fmla="*/ 33 w 33"/>
                  <a:gd name="T9" fmla="*/ 12 h 14"/>
                </a:gdLst>
                <a:ahLst/>
                <a:cxnLst>
                  <a:cxn ang="0">
                    <a:pos x="T0" y="T1"/>
                  </a:cxn>
                  <a:cxn ang="0">
                    <a:pos x="T2" y="T3"/>
                  </a:cxn>
                  <a:cxn ang="0">
                    <a:pos x="T4" y="T5"/>
                  </a:cxn>
                  <a:cxn ang="0">
                    <a:pos x="T6" y="T7"/>
                  </a:cxn>
                  <a:cxn ang="0">
                    <a:pos x="T8" y="T9"/>
                  </a:cxn>
                </a:cxnLst>
                <a:rect l="0" t="0" r="r" b="b"/>
                <a:pathLst>
                  <a:path w="33" h="14">
                    <a:moveTo>
                      <a:pt x="33" y="12"/>
                    </a:moveTo>
                    <a:lnTo>
                      <a:pt x="33" y="14"/>
                    </a:lnTo>
                    <a:lnTo>
                      <a:pt x="0" y="2"/>
                    </a:lnTo>
                    <a:lnTo>
                      <a:pt x="3" y="0"/>
                    </a:lnTo>
                    <a:lnTo>
                      <a:pt x="33" y="1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8" name="Freeform 38"/>
              <p:cNvSpPr>
                <a:spLocks/>
              </p:cNvSpPr>
              <p:nvPr/>
            </p:nvSpPr>
            <p:spPr bwMode="auto">
              <a:xfrm>
                <a:off x="4935538" y="3727450"/>
                <a:ext cx="57150" cy="15875"/>
              </a:xfrm>
              <a:custGeom>
                <a:avLst/>
                <a:gdLst>
                  <a:gd name="T0" fmla="*/ 36 w 36"/>
                  <a:gd name="T1" fmla="*/ 7 h 10"/>
                  <a:gd name="T2" fmla="*/ 33 w 36"/>
                  <a:gd name="T3" fmla="*/ 10 h 10"/>
                  <a:gd name="T4" fmla="*/ 0 w 36"/>
                  <a:gd name="T5" fmla="*/ 5 h 10"/>
                  <a:gd name="T6" fmla="*/ 0 w 36"/>
                  <a:gd name="T7" fmla="*/ 0 h 10"/>
                  <a:gd name="T8" fmla="*/ 36 w 36"/>
                  <a:gd name="T9" fmla="*/ 7 h 10"/>
                </a:gdLst>
                <a:ahLst/>
                <a:cxnLst>
                  <a:cxn ang="0">
                    <a:pos x="T0" y="T1"/>
                  </a:cxn>
                  <a:cxn ang="0">
                    <a:pos x="T2" y="T3"/>
                  </a:cxn>
                  <a:cxn ang="0">
                    <a:pos x="T4" y="T5"/>
                  </a:cxn>
                  <a:cxn ang="0">
                    <a:pos x="T6" y="T7"/>
                  </a:cxn>
                  <a:cxn ang="0">
                    <a:pos x="T8" y="T9"/>
                  </a:cxn>
                </a:cxnLst>
                <a:rect l="0" t="0" r="r" b="b"/>
                <a:pathLst>
                  <a:path w="36" h="10">
                    <a:moveTo>
                      <a:pt x="36" y="7"/>
                    </a:moveTo>
                    <a:lnTo>
                      <a:pt x="33" y="10"/>
                    </a:lnTo>
                    <a:lnTo>
                      <a:pt x="0" y="5"/>
                    </a:lnTo>
                    <a:lnTo>
                      <a:pt x="0" y="0"/>
                    </a:lnTo>
                    <a:lnTo>
                      <a:pt x="36" y="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199" name="Rectangle 39"/>
              <p:cNvSpPr>
                <a:spLocks noChangeArrowheads="1"/>
              </p:cNvSpPr>
              <p:nvPr/>
            </p:nvSpPr>
            <p:spPr bwMode="auto">
              <a:xfrm>
                <a:off x="4916488" y="3933825"/>
                <a:ext cx="57150" cy="47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00" name="Freeform 40"/>
              <p:cNvSpPr>
                <a:spLocks/>
              </p:cNvSpPr>
              <p:nvPr/>
            </p:nvSpPr>
            <p:spPr bwMode="auto">
              <a:xfrm>
                <a:off x="4935538" y="4125913"/>
                <a:ext cx="52388" cy="15875"/>
              </a:xfrm>
              <a:custGeom>
                <a:avLst/>
                <a:gdLst>
                  <a:gd name="T0" fmla="*/ 33 w 33"/>
                  <a:gd name="T1" fmla="*/ 0 h 10"/>
                  <a:gd name="T2" fmla="*/ 33 w 33"/>
                  <a:gd name="T3" fmla="*/ 5 h 10"/>
                  <a:gd name="T4" fmla="*/ 0 w 33"/>
                  <a:gd name="T5" fmla="*/ 10 h 10"/>
                  <a:gd name="T6" fmla="*/ 0 w 33"/>
                  <a:gd name="T7" fmla="*/ 7 h 10"/>
                  <a:gd name="T8" fmla="*/ 33 w 33"/>
                  <a:gd name="T9" fmla="*/ 0 h 10"/>
                </a:gdLst>
                <a:ahLst/>
                <a:cxnLst>
                  <a:cxn ang="0">
                    <a:pos x="T0" y="T1"/>
                  </a:cxn>
                  <a:cxn ang="0">
                    <a:pos x="T2" y="T3"/>
                  </a:cxn>
                  <a:cxn ang="0">
                    <a:pos x="T4" y="T5"/>
                  </a:cxn>
                  <a:cxn ang="0">
                    <a:pos x="T6" y="T7"/>
                  </a:cxn>
                  <a:cxn ang="0">
                    <a:pos x="T8" y="T9"/>
                  </a:cxn>
                </a:cxnLst>
                <a:rect l="0" t="0" r="r" b="b"/>
                <a:pathLst>
                  <a:path w="33" h="10">
                    <a:moveTo>
                      <a:pt x="33" y="0"/>
                    </a:moveTo>
                    <a:lnTo>
                      <a:pt x="33" y="5"/>
                    </a:lnTo>
                    <a:lnTo>
                      <a:pt x="0" y="10"/>
                    </a:lnTo>
                    <a:lnTo>
                      <a:pt x="0" y="7"/>
                    </a:lnTo>
                    <a:lnTo>
                      <a:pt x="33"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01" name="Freeform 41"/>
              <p:cNvSpPr>
                <a:spLocks/>
              </p:cNvSpPr>
              <p:nvPr/>
            </p:nvSpPr>
            <p:spPr bwMode="auto">
              <a:xfrm>
                <a:off x="4987926" y="4318000"/>
                <a:ext cx="52388" cy="22225"/>
              </a:xfrm>
              <a:custGeom>
                <a:avLst/>
                <a:gdLst>
                  <a:gd name="T0" fmla="*/ 31 w 33"/>
                  <a:gd name="T1" fmla="*/ 0 h 14"/>
                  <a:gd name="T2" fmla="*/ 33 w 33"/>
                  <a:gd name="T3" fmla="*/ 2 h 14"/>
                  <a:gd name="T4" fmla="*/ 0 w 33"/>
                  <a:gd name="T5" fmla="*/ 14 h 14"/>
                  <a:gd name="T6" fmla="*/ 0 w 33"/>
                  <a:gd name="T7" fmla="*/ 9 h 14"/>
                  <a:gd name="T8" fmla="*/ 31 w 33"/>
                  <a:gd name="T9" fmla="*/ 0 h 14"/>
                </a:gdLst>
                <a:ahLst/>
                <a:cxnLst>
                  <a:cxn ang="0">
                    <a:pos x="T0" y="T1"/>
                  </a:cxn>
                  <a:cxn ang="0">
                    <a:pos x="T2" y="T3"/>
                  </a:cxn>
                  <a:cxn ang="0">
                    <a:pos x="T4" y="T5"/>
                  </a:cxn>
                  <a:cxn ang="0">
                    <a:pos x="T6" y="T7"/>
                  </a:cxn>
                  <a:cxn ang="0">
                    <a:pos x="T8" y="T9"/>
                  </a:cxn>
                </a:cxnLst>
                <a:rect l="0" t="0" r="r" b="b"/>
                <a:pathLst>
                  <a:path w="33" h="14">
                    <a:moveTo>
                      <a:pt x="31" y="0"/>
                    </a:moveTo>
                    <a:lnTo>
                      <a:pt x="33" y="2"/>
                    </a:lnTo>
                    <a:lnTo>
                      <a:pt x="0" y="14"/>
                    </a:lnTo>
                    <a:lnTo>
                      <a:pt x="0" y="9"/>
                    </a:lnTo>
                    <a:lnTo>
                      <a:pt x="31"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02" name="Freeform 42"/>
              <p:cNvSpPr>
                <a:spLocks/>
              </p:cNvSpPr>
              <p:nvPr/>
            </p:nvSpPr>
            <p:spPr bwMode="auto">
              <a:xfrm>
                <a:off x="5075238" y="4494213"/>
                <a:ext cx="49213" cy="30163"/>
              </a:xfrm>
              <a:custGeom>
                <a:avLst/>
                <a:gdLst>
                  <a:gd name="T0" fmla="*/ 28 w 31"/>
                  <a:gd name="T1" fmla="*/ 0 h 19"/>
                  <a:gd name="T2" fmla="*/ 31 w 31"/>
                  <a:gd name="T3" fmla="*/ 3 h 19"/>
                  <a:gd name="T4" fmla="*/ 0 w 31"/>
                  <a:gd name="T5" fmla="*/ 19 h 19"/>
                  <a:gd name="T6" fmla="*/ 0 w 31"/>
                  <a:gd name="T7" fmla="*/ 17 h 19"/>
                  <a:gd name="T8" fmla="*/ 28 w 31"/>
                  <a:gd name="T9" fmla="*/ 0 h 19"/>
                </a:gdLst>
                <a:ahLst/>
                <a:cxnLst>
                  <a:cxn ang="0">
                    <a:pos x="T0" y="T1"/>
                  </a:cxn>
                  <a:cxn ang="0">
                    <a:pos x="T2" y="T3"/>
                  </a:cxn>
                  <a:cxn ang="0">
                    <a:pos x="T4" y="T5"/>
                  </a:cxn>
                  <a:cxn ang="0">
                    <a:pos x="T6" y="T7"/>
                  </a:cxn>
                  <a:cxn ang="0">
                    <a:pos x="T8" y="T9"/>
                  </a:cxn>
                </a:cxnLst>
                <a:rect l="0" t="0" r="r" b="b"/>
                <a:pathLst>
                  <a:path w="31" h="19">
                    <a:moveTo>
                      <a:pt x="28" y="0"/>
                    </a:moveTo>
                    <a:lnTo>
                      <a:pt x="31" y="3"/>
                    </a:lnTo>
                    <a:lnTo>
                      <a:pt x="0" y="19"/>
                    </a:lnTo>
                    <a:lnTo>
                      <a:pt x="0" y="17"/>
                    </a:lnTo>
                    <a:lnTo>
                      <a:pt x="2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03" name="Freeform 43"/>
              <p:cNvSpPr>
                <a:spLocks/>
              </p:cNvSpPr>
              <p:nvPr/>
            </p:nvSpPr>
            <p:spPr bwMode="auto">
              <a:xfrm>
                <a:off x="5191126" y="4652963"/>
                <a:ext cx="46038" cy="41275"/>
              </a:xfrm>
              <a:custGeom>
                <a:avLst/>
                <a:gdLst>
                  <a:gd name="T0" fmla="*/ 26 w 29"/>
                  <a:gd name="T1" fmla="*/ 0 h 26"/>
                  <a:gd name="T2" fmla="*/ 29 w 29"/>
                  <a:gd name="T3" fmla="*/ 4 h 26"/>
                  <a:gd name="T4" fmla="*/ 3 w 29"/>
                  <a:gd name="T5" fmla="*/ 26 h 26"/>
                  <a:gd name="T6" fmla="*/ 0 w 29"/>
                  <a:gd name="T7" fmla="*/ 23 h 26"/>
                  <a:gd name="T8" fmla="*/ 26 w 29"/>
                  <a:gd name="T9" fmla="*/ 0 h 26"/>
                </a:gdLst>
                <a:ahLst/>
                <a:cxnLst>
                  <a:cxn ang="0">
                    <a:pos x="T0" y="T1"/>
                  </a:cxn>
                  <a:cxn ang="0">
                    <a:pos x="T2" y="T3"/>
                  </a:cxn>
                  <a:cxn ang="0">
                    <a:pos x="T4" y="T5"/>
                  </a:cxn>
                  <a:cxn ang="0">
                    <a:pos x="T6" y="T7"/>
                  </a:cxn>
                  <a:cxn ang="0">
                    <a:pos x="T8" y="T9"/>
                  </a:cxn>
                </a:cxnLst>
                <a:rect l="0" t="0" r="r" b="b"/>
                <a:pathLst>
                  <a:path w="29" h="26">
                    <a:moveTo>
                      <a:pt x="26" y="0"/>
                    </a:moveTo>
                    <a:lnTo>
                      <a:pt x="29" y="4"/>
                    </a:lnTo>
                    <a:lnTo>
                      <a:pt x="3" y="26"/>
                    </a:lnTo>
                    <a:lnTo>
                      <a:pt x="0" y="23"/>
                    </a:lnTo>
                    <a:lnTo>
                      <a:pt x="26"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04" name="Freeform 44"/>
              <p:cNvSpPr>
                <a:spLocks/>
              </p:cNvSpPr>
              <p:nvPr/>
            </p:nvSpPr>
            <p:spPr bwMode="auto">
              <a:xfrm>
                <a:off x="5334001" y="4791075"/>
                <a:ext cx="38100" cy="46038"/>
              </a:xfrm>
              <a:custGeom>
                <a:avLst/>
                <a:gdLst>
                  <a:gd name="T0" fmla="*/ 22 w 24"/>
                  <a:gd name="T1" fmla="*/ 0 h 29"/>
                  <a:gd name="T2" fmla="*/ 24 w 24"/>
                  <a:gd name="T3" fmla="*/ 3 h 29"/>
                  <a:gd name="T4" fmla="*/ 3 w 24"/>
                  <a:gd name="T5" fmla="*/ 29 h 29"/>
                  <a:gd name="T6" fmla="*/ 0 w 24"/>
                  <a:gd name="T7" fmla="*/ 26 h 29"/>
                  <a:gd name="T8" fmla="*/ 22 w 24"/>
                  <a:gd name="T9" fmla="*/ 0 h 29"/>
                </a:gdLst>
                <a:ahLst/>
                <a:cxnLst>
                  <a:cxn ang="0">
                    <a:pos x="T0" y="T1"/>
                  </a:cxn>
                  <a:cxn ang="0">
                    <a:pos x="T2" y="T3"/>
                  </a:cxn>
                  <a:cxn ang="0">
                    <a:pos x="T4" y="T5"/>
                  </a:cxn>
                  <a:cxn ang="0">
                    <a:pos x="T6" y="T7"/>
                  </a:cxn>
                  <a:cxn ang="0">
                    <a:pos x="T8" y="T9"/>
                  </a:cxn>
                </a:cxnLst>
                <a:rect l="0" t="0" r="r" b="b"/>
                <a:pathLst>
                  <a:path w="24" h="29">
                    <a:moveTo>
                      <a:pt x="22" y="0"/>
                    </a:moveTo>
                    <a:lnTo>
                      <a:pt x="24" y="3"/>
                    </a:lnTo>
                    <a:lnTo>
                      <a:pt x="3" y="29"/>
                    </a:lnTo>
                    <a:lnTo>
                      <a:pt x="0" y="26"/>
                    </a:lnTo>
                    <a:lnTo>
                      <a:pt x="2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05" name="Freeform 45"/>
              <p:cNvSpPr>
                <a:spLocks/>
              </p:cNvSpPr>
              <p:nvPr/>
            </p:nvSpPr>
            <p:spPr bwMode="auto">
              <a:xfrm>
                <a:off x="5500688" y="4903788"/>
                <a:ext cx="33338" cy="53975"/>
              </a:xfrm>
              <a:custGeom>
                <a:avLst/>
                <a:gdLst>
                  <a:gd name="T0" fmla="*/ 18 w 21"/>
                  <a:gd name="T1" fmla="*/ 0 h 34"/>
                  <a:gd name="T2" fmla="*/ 21 w 21"/>
                  <a:gd name="T3" fmla="*/ 3 h 34"/>
                  <a:gd name="T4" fmla="*/ 4 w 21"/>
                  <a:gd name="T5" fmla="*/ 34 h 34"/>
                  <a:gd name="T6" fmla="*/ 0 w 21"/>
                  <a:gd name="T7" fmla="*/ 31 h 34"/>
                  <a:gd name="T8" fmla="*/ 18 w 21"/>
                  <a:gd name="T9" fmla="*/ 0 h 34"/>
                </a:gdLst>
                <a:ahLst/>
                <a:cxnLst>
                  <a:cxn ang="0">
                    <a:pos x="T0" y="T1"/>
                  </a:cxn>
                  <a:cxn ang="0">
                    <a:pos x="T2" y="T3"/>
                  </a:cxn>
                  <a:cxn ang="0">
                    <a:pos x="T4" y="T5"/>
                  </a:cxn>
                  <a:cxn ang="0">
                    <a:pos x="T6" y="T7"/>
                  </a:cxn>
                  <a:cxn ang="0">
                    <a:pos x="T8" y="T9"/>
                  </a:cxn>
                </a:cxnLst>
                <a:rect l="0" t="0" r="r" b="b"/>
                <a:pathLst>
                  <a:path w="21" h="34">
                    <a:moveTo>
                      <a:pt x="18" y="0"/>
                    </a:moveTo>
                    <a:lnTo>
                      <a:pt x="21" y="3"/>
                    </a:lnTo>
                    <a:lnTo>
                      <a:pt x="4" y="34"/>
                    </a:lnTo>
                    <a:lnTo>
                      <a:pt x="0" y="31"/>
                    </a:lnTo>
                    <a:lnTo>
                      <a:pt x="1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06" name="Freeform 46"/>
              <p:cNvSpPr>
                <a:spLocks/>
              </p:cNvSpPr>
              <p:nvPr/>
            </p:nvSpPr>
            <p:spPr bwMode="auto">
              <a:xfrm>
                <a:off x="5688013" y="4991100"/>
                <a:ext cx="22225" cy="52388"/>
              </a:xfrm>
              <a:custGeom>
                <a:avLst/>
                <a:gdLst>
                  <a:gd name="T0" fmla="*/ 12 w 14"/>
                  <a:gd name="T1" fmla="*/ 0 h 33"/>
                  <a:gd name="T2" fmla="*/ 14 w 14"/>
                  <a:gd name="T3" fmla="*/ 0 h 33"/>
                  <a:gd name="T4" fmla="*/ 2 w 14"/>
                  <a:gd name="T5" fmla="*/ 33 h 33"/>
                  <a:gd name="T6" fmla="*/ 0 w 14"/>
                  <a:gd name="T7" fmla="*/ 31 h 33"/>
                  <a:gd name="T8" fmla="*/ 12 w 14"/>
                  <a:gd name="T9" fmla="*/ 0 h 33"/>
                </a:gdLst>
                <a:ahLst/>
                <a:cxnLst>
                  <a:cxn ang="0">
                    <a:pos x="T0" y="T1"/>
                  </a:cxn>
                  <a:cxn ang="0">
                    <a:pos x="T2" y="T3"/>
                  </a:cxn>
                  <a:cxn ang="0">
                    <a:pos x="T4" y="T5"/>
                  </a:cxn>
                  <a:cxn ang="0">
                    <a:pos x="T6" y="T7"/>
                  </a:cxn>
                  <a:cxn ang="0">
                    <a:pos x="T8" y="T9"/>
                  </a:cxn>
                </a:cxnLst>
                <a:rect l="0" t="0" r="r" b="b"/>
                <a:pathLst>
                  <a:path w="14" h="33">
                    <a:moveTo>
                      <a:pt x="12" y="0"/>
                    </a:moveTo>
                    <a:lnTo>
                      <a:pt x="14" y="0"/>
                    </a:lnTo>
                    <a:lnTo>
                      <a:pt x="2" y="33"/>
                    </a:lnTo>
                    <a:lnTo>
                      <a:pt x="0" y="31"/>
                    </a:lnTo>
                    <a:lnTo>
                      <a:pt x="1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07" name="Freeform 47"/>
              <p:cNvSpPr>
                <a:spLocks/>
              </p:cNvSpPr>
              <p:nvPr/>
            </p:nvSpPr>
            <p:spPr bwMode="auto">
              <a:xfrm>
                <a:off x="5883276" y="5040313"/>
                <a:ext cx="15875" cy="55563"/>
              </a:xfrm>
              <a:custGeom>
                <a:avLst/>
                <a:gdLst>
                  <a:gd name="T0" fmla="*/ 7 w 10"/>
                  <a:gd name="T1" fmla="*/ 0 h 35"/>
                  <a:gd name="T2" fmla="*/ 10 w 10"/>
                  <a:gd name="T3" fmla="*/ 2 h 35"/>
                  <a:gd name="T4" fmla="*/ 5 w 10"/>
                  <a:gd name="T5" fmla="*/ 35 h 35"/>
                  <a:gd name="T6" fmla="*/ 0 w 10"/>
                  <a:gd name="T7" fmla="*/ 33 h 35"/>
                  <a:gd name="T8" fmla="*/ 7 w 10"/>
                  <a:gd name="T9" fmla="*/ 0 h 35"/>
                </a:gdLst>
                <a:ahLst/>
                <a:cxnLst>
                  <a:cxn ang="0">
                    <a:pos x="T0" y="T1"/>
                  </a:cxn>
                  <a:cxn ang="0">
                    <a:pos x="T2" y="T3"/>
                  </a:cxn>
                  <a:cxn ang="0">
                    <a:pos x="T4" y="T5"/>
                  </a:cxn>
                  <a:cxn ang="0">
                    <a:pos x="T6" y="T7"/>
                  </a:cxn>
                  <a:cxn ang="0">
                    <a:pos x="T8" y="T9"/>
                  </a:cxn>
                </a:cxnLst>
                <a:rect l="0" t="0" r="r" b="b"/>
                <a:pathLst>
                  <a:path w="10" h="35">
                    <a:moveTo>
                      <a:pt x="7" y="0"/>
                    </a:moveTo>
                    <a:lnTo>
                      <a:pt x="10" y="2"/>
                    </a:lnTo>
                    <a:lnTo>
                      <a:pt x="5" y="35"/>
                    </a:lnTo>
                    <a:lnTo>
                      <a:pt x="0" y="33"/>
                    </a:lnTo>
                    <a:lnTo>
                      <a:pt x="7"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08" name="Rectangle 48"/>
              <p:cNvSpPr>
                <a:spLocks noChangeArrowheads="1"/>
              </p:cNvSpPr>
              <p:nvPr/>
            </p:nvSpPr>
            <p:spPr bwMode="auto">
              <a:xfrm>
                <a:off x="6086476" y="5059363"/>
                <a:ext cx="7938" cy="523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09" name="Freeform 49"/>
              <p:cNvSpPr>
                <a:spLocks/>
              </p:cNvSpPr>
              <p:nvPr/>
            </p:nvSpPr>
            <p:spPr bwMode="auto">
              <a:xfrm>
                <a:off x="6281738" y="5040313"/>
                <a:ext cx="15875" cy="55563"/>
              </a:xfrm>
              <a:custGeom>
                <a:avLst/>
                <a:gdLst>
                  <a:gd name="T0" fmla="*/ 0 w 10"/>
                  <a:gd name="T1" fmla="*/ 2 h 35"/>
                  <a:gd name="T2" fmla="*/ 5 w 10"/>
                  <a:gd name="T3" fmla="*/ 0 h 35"/>
                  <a:gd name="T4" fmla="*/ 10 w 10"/>
                  <a:gd name="T5" fmla="*/ 35 h 35"/>
                  <a:gd name="T6" fmla="*/ 8 w 10"/>
                  <a:gd name="T7" fmla="*/ 35 h 35"/>
                  <a:gd name="T8" fmla="*/ 0 w 10"/>
                  <a:gd name="T9" fmla="*/ 2 h 35"/>
                </a:gdLst>
                <a:ahLst/>
                <a:cxnLst>
                  <a:cxn ang="0">
                    <a:pos x="T0" y="T1"/>
                  </a:cxn>
                  <a:cxn ang="0">
                    <a:pos x="T2" y="T3"/>
                  </a:cxn>
                  <a:cxn ang="0">
                    <a:pos x="T4" y="T5"/>
                  </a:cxn>
                  <a:cxn ang="0">
                    <a:pos x="T6" y="T7"/>
                  </a:cxn>
                  <a:cxn ang="0">
                    <a:pos x="T8" y="T9"/>
                  </a:cxn>
                </a:cxnLst>
                <a:rect l="0" t="0" r="r" b="b"/>
                <a:pathLst>
                  <a:path w="10" h="35">
                    <a:moveTo>
                      <a:pt x="0" y="2"/>
                    </a:moveTo>
                    <a:lnTo>
                      <a:pt x="5" y="0"/>
                    </a:lnTo>
                    <a:lnTo>
                      <a:pt x="10" y="35"/>
                    </a:lnTo>
                    <a:lnTo>
                      <a:pt x="8" y="35"/>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10" name="Freeform 50"/>
              <p:cNvSpPr>
                <a:spLocks/>
              </p:cNvSpPr>
              <p:nvPr/>
            </p:nvSpPr>
            <p:spPr bwMode="auto">
              <a:xfrm>
                <a:off x="6470651" y="4991100"/>
                <a:ext cx="25400" cy="52388"/>
              </a:xfrm>
              <a:custGeom>
                <a:avLst/>
                <a:gdLst>
                  <a:gd name="T0" fmla="*/ 0 w 16"/>
                  <a:gd name="T1" fmla="*/ 2 h 33"/>
                  <a:gd name="T2" fmla="*/ 5 w 16"/>
                  <a:gd name="T3" fmla="*/ 0 h 33"/>
                  <a:gd name="T4" fmla="*/ 16 w 16"/>
                  <a:gd name="T5" fmla="*/ 31 h 33"/>
                  <a:gd name="T6" fmla="*/ 12 w 16"/>
                  <a:gd name="T7" fmla="*/ 33 h 33"/>
                  <a:gd name="T8" fmla="*/ 0 w 16"/>
                  <a:gd name="T9" fmla="*/ 2 h 33"/>
                </a:gdLst>
                <a:ahLst/>
                <a:cxnLst>
                  <a:cxn ang="0">
                    <a:pos x="T0" y="T1"/>
                  </a:cxn>
                  <a:cxn ang="0">
                    <a:pos x="T2" y="T3"/>
                  </a:cxn>
                  <a:cxn ang="0">
                    <a:pos x="T4" y="T5"/>
                  </a:cxn>
                  <a:cxn ang="0">
                    <a:pos x="T6" y="T7"/>
                  </a:cxn>
                  <a:cxn ang="0">
                    <a:pos x="T8" y="T9"/>
                  </a:cxn>
                </a:cxnLst>
                <a:rect l="0" t="0" r="r" b="b"/>
                <a:pathLst>
                  <a:path w="16" h="33">
                    <a:moveTo>
                      <a:pt x="0" y="2"/>
                    </a:moveTo>
                    <a:lnTo>
                      <a:pt x="5" y="0"/>
                    </a:lnTo>
                    <a:lnTo>
                      <a:pt x="16" y="31"/>
                    </a:lnTo>
                    <a:lnTo>
                      <a:pt x="12" y="33"/>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11" name="Freeform 51"/>
              <p:cNvSpPr>
                <a:spLocks/>
              </p:cNvSpPr>
              <p:nvPr/>
            </p:nvSpPr>
            <p:spPr bwMode="auto">
              <a:xfrm>
                <a:off x="6651626" y="4908550"/>
                <a:ext cx="30163" cy="49213"/>
              </a:xfrm>
              <a:custGeom>
                <a:avLst/>
                <a:gdLst>
                  <a:gd name="T0" fmla="*/ 0 w 19"/>
                  <a:gd name="T1" fmla="*/ 2 h 31"/>
                  <a:gd name="T2" fmla="*/ 2 w 19"/>
                  <a:gd name="T3" fmla="*/ 0 h 31"/>
                  <a:gd name="T4" fmla="*/ 19 w 19"/>
                  <a:gd name="T5" fmla="*/ 28 h 31"/>
                  <a:gd name="T6" fmla="*/ 16 w 19"/>
                  <a:gd name="T7" fmla="*/ 31 h 31"/>
                  <a:gd name="T8" fmla="*/ 0 w 19"/>
                  <a:gd name="T9" fmla="*/ 2 h 31"/>
                </a:gdLst>
                <a:ahLst/>
                <a:cxnLst>
                  <a:cxn ang="0">
                    <a:pos x="T0" y="T1"/>
                  </a:cxn>
                  <a:cxn ang="0">
                    <a:pos x="T2" y="T3"/>
                  </a:cxn>
                  <a:cxn ang="0">
                    <a:pos x="T4" y="T5"/>
                  </a:cxn>
                  <a:cxn ang="0">
                    <a:pos x="T6" y="T7"/>
                  </a:cxn>
                  <a:cxn ang="0">
                    <a:pos x="T8" y="T9"/>
                  </a:cxn>
                </a:cxnLst>
                <a:rect l="0" t="0" r="r" b="b"/>
                <a:pathLst>
                  <a:path w="19" h="31">
                    <a:moveTo>
                      <a:pt x="0" y="2"/>
                    </a:moveTo>
                    <a:lnTo>
                      <a:pt x="2" y="0"/>
                    </a:lnTo>
                    <a:lnTo>
                      <a:pt x="19" y="28"/>
                    </a:lnTo>
                    <a:lnTo>
                      <a:pt x="16" y="31"/>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12" name="Freeform 52"/>
              <p:cNvSpPr>
                <a:spLocks/>
              </p:cNvSpPr>
              <p:nvPr/>
            </p:nvSpPr>
            <p:spPr bwMode="auto">
              <a:xfrm>
                <a:off x="6808788" y="4795838"/>
                <a:ext cx="41275" cy="44450"/>
              </a:xfrm>
              <a:custGeom>
                <a:avLst/>
                <a:gdLst>
                  <a:gd name="T0" fmla="*/ 0 w 26"/>
                  <a:gd name="T1" fmla="*/ 2 h 28"/>
                  <a:gd name="T2" fmla="*/ 5 w 26"/>
                  <a:gd name="T3" fmla="*/ 0 h 28"/>
                  <a:gd name="T4" fmla="*/ 26 w 26"/>
                  <a:gd name="T5" fmla="*/ 26 h 28"/>
                  <a:gd name="T6" fmla="*/ 24 w 26"/>
                  <a:gd name="T7" fmla="*/ 28 h 28"/>
                  <a:gd name="T8" fmla="*/ 0 w 26"/>
                  <a:gd name="T9" fmla="*/ 2 h 28"/>
                </a:gdLst>
                <a:ahLst/>
                <a:cxnLst>
                  <a:cxn ang="0">
                    <a:pos x="T0" y="T1"/>
                  </a:cxn>
                  <a:cxn ang="0">
                    <a:pos x="T2" y="T3"/>
                  </a:cxn>
                  <a:cxn ang="0">
                    <a:pos x="T4" y="T5"/>
                  </a:cxn>
                  <a:cxn ang="0">
                    <a:pos x="T6" y="T7"/>
                  </a:cxn>
                  <a:cxn ang="0">
                    <a:pos x="T8" y="T9"/>
                  </a:cxn>
                </a:cxnLst>
                <a:rect l="0" t="0" r="r" b="b"/>
                <a:pathLst>
                  <a:path w="26" h="28">
                    <a:moveTo>
                      <a:pt x="0" y="2"/>
                    </a:moveTo>
                    <a:lnTo>
                      <a:pt x="5" y="0"/>
                    </a:lnTo>
                    <a:lnTo>
                      <a:pt x="26" y="26"/>
                    </a:lnTo>
                    <a:lnTo>
                      <a:pt x="24" y="28"/>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13" name="Freeform 53"/>
              <p:cNvSpPr>
                <a:spLocks/>
              </p:cNvSpPr>
              <p:nvPr/>
            </p:nvSpPr>
            <p:spPr bwMode="auto">
              <a:xfrm>
                <a:off x="6948488" y="4656138"/>
                <a:ext cx="44450" cy="41275"/>
              </a:xfrm>
              <a:custGeom>
                <a:avLst/>
                <a:gdLst>
                  <a:gd name="T0" fmla="*/ 0 w 28"/>
                  <a:gd name="T1" fmla="*/ 5 h 26"/>
                  <a:gd name="T2" fmla="*/ 2 w 28"/>
                  <a:gd name="T3" fmla="*/ 0 h 26"/>
                  <a:gd name="T4" fmla="*/ 28 w 28"/>
                  <a:gd name="T5" fmla="*/ 24 h 26"/>
                  <a:gd name="T6" fmla="*/ 26 w 28"/>
                  <a:gd name="T7" fmla="*/ 26 h 26"/>
                  <a:gd name="T8" fmla="*/ 0 w 28"/>
                  <a:gd name="T9" fmla="*/ 5 h 26"/>
                </a:gdLst>
                <a:ahLst/>
                <a:cxnLst>
                  <a:cxn ang="0">
                    <a:pos x="T0" y="T1"/>
                  </a:cxn>
                  <a:cxn ang="0">
                    <a:pos x="T2" y="T3"/>
                  </a:cxn>
                  <a:cxn ang="0">
                    <a:pos x="T4" y="T5"/>
                  </a:cxn>
                  <a:cxn ang="0">
                    <a:pos x="T6" y="T7"/>
                  </a:cxn>
                  <a:cxn ang="0">
                    <a:pos x="T8" y="T9"/>
                  </a:cxn>
                </a:cxnLst>
                <a:rect l="0" t="0" r="r" b="b"/>
                <a:pathLst>
                  <a:path w="28" h="26">
                    <a:moveTo>
                      <a:pt x="0" y="5"/>
                    </a:moveTo>
                    <a:lnTo>
                      <a:pt x="2" y="0"/>
                    </a:lnTo>
                    <a:lnTo>
                      <a:pt x="28" y="24"/>
                    </a:lnTo>
                    <a:lnTo>
                      <a:pt x="26" y="26"/>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14" name="Freeform 54"/>
              <p:cNvSpPr>
                <a:spLocks/>
              </p:cNvSpPr>
              <p:nvPr/>
            </p:nvSpPr>
            <p:spPr bwMode="auto">
              <a:xfrm>
                <a:off x="7061201" y="4498975"/>
                <a:ext cx="52388" cy="30163"/>
              </a:xfrm>
              <a:custGeom>
                <a:avLst/>
                <a:gdLst>
                  <a:gd name="T0" fmla="*/ 0 w 33"/>
                  <a:gd name="T1" fmla="*/ 2 h 19"/>
                  <a:gd name="T2" fmla="*/ 2 w 33"/>
                  <a:gd name="T3" fmla="*/ 0 h 19"/>
                  <a:gd name="T4" fmla="*/ 33 w 33"/>
                  <a:gd name="T5" fmla="*/ 16 h 19"/>
                  <a:gd name="T6" fmla="*/ 31 w 33"/>
                  <a:gd name="T7" fmla="*/ 19 h 19"/>
                  <a:gd name="T8" fmla="*/ 0 w 33"/>
                  <a:gd name="T9" fmla="*/ 2 h 19"/>
                </a:gdLst>
                <a:ahLst/>
                <a:cxnLst>
                  <a:cxn ang="0">
                    <a:pos x="T0" y="T1"/>
                  </a:cxn>
                  <a:cxn ang="0">
                    <a:pos x="T2" y="T3"/>
                  </a:cxn>
                  <a:cxn ang="0">
                    <a:pos x="T4" y="T5"/>
                  </a:cxn>
                  <a:cxn ang="0">
                    <a:pos x="T6" y="T7"/>
                  </a:cxn>
                  <a:cxn ang="0">
                    <a:pos x="T8" y="T9"/>
                  </a:cxn>
                </a:cxnLst>
                <a:rect l="0" t="0" r="r" b="b"/>
                <a:pathLst>
                  <a:path w="33" h="19">
                    <a:moveTo>
                      <a:pt x="0" y="2"/>
                    </a:moveTo>
                    <a:lnTo>
                      <a:pt x="2" y="0"/>
                    </a:lnTo>
                    <a:lnTo>
                      <a:pt x="33" y="16"/>
                    </a:lnTo>
                    <a:lnTo>
                      <a:pt x="31" y="19"/>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15" name="Freeform 55"/>
              <p:cNvSpPr>
                <a:spLocks/>
              </p:cNvSpPr>
              <p:nvPr/>
            </p:nvSpPr>
            <p:spPr bwMode="auto">
              <a:xfrm>
                <a:off x="7143751" y="4321175"/>
                <a:ext cx="57150" cy="23813"/>
              </a:xfrm>
              <a:custGeom>
                <a:avLst/>
                <a:gdLst>
                  <a:gd name="T0" fmla="*/ 0 w 36"/>
                  <a:gd name="T1" fmla="*/ 3 h 15"/>
                  <a:gd name="T2" fmla="*/ 2 w 36"/>
                  <a:gd name="T3" fmla="*/ 0 h 15"/>
                  <a:gd name="T4" fmla="*/ 36 w 36"/>
                  <a:gd name="T5" fmla="*/ 12 h 15"/>
                  <a:gd name="T6" fmla="*/ 33 w 36"/>
                  <a:gd name="T7" fmla="*/ 15 h 15"/>
                  <a:gd name="T8" fmla="*/ 0 w 36"/>
                  <a:gd name="T9" fmla="*/ 3 h 15"/>
                </a:gdLst>
                <a:ahLst/>
                <a:cxnLst>
                  <a:cxn ang="0">
                    <a:pos x="T0" y="T1"/>
                  </a:cxn>
                  <a:cxn ang="0">
                    <a:pos x="T2" y="T3"/>
                  </a:cxn>
                  <a:cxn ang="0">
                    <a:pos x="T4" y="T5"/>
                  </a:cxn>
                  <a:cxn ang="0">
                    <a:pos x="T6" y="T7"/>
                  </a:cxn>
                  <a:cxn ang="0">
                    <a:pos x="T8" y="T9"/>
                  </a:cxn>
                </a:cxnLst>
                <a:rect l="0" t="0" r="r" b="b"/>
                <a:pathLst>
                  <a:path w="36" h="15">
                    <a:moveTo>
                      <a:pt x="0" y="3"/>
                    </a:moveTo>
                    <a:lnTo>
                      <a:pt x="2" y="0"/>
                    </a:lnTo>
                    <a:lnTo>
                      <a:pt x="36" y="12"/>
                    </a:lnTo>
                    <a:lnTo>
                      <a:pt x="33" y="15"/>
                    </a:lnTo>
                    <a:lnTo>
                      <a:pt x="0" y="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16" name="Freeform 56"/>
              <p:cNvSpPr>
                <a:spLocks/>
              </p:cNvSpPr>
              <p:nvPr/>
            </p:nvSpPr>
            <p:spPr bwMode="auto">
              <a:xfrm>
                <a:off x="7196138" y="4130675"/>
                <a:ext cx="57150" cy="17463"/>
              </a:xfrm>
              <a:custGeom>
                <a:avLst/>
                <a:gdLst>
                  <a:gd name="T0" fmla="*/ 0 w 36"/>
                  <a:gd name="T1" fmla="*/ 4 h 11"/>
                  <a:gd name="T2" fmla="*/ 0 w 36"/>
                  <a:gd name="T3" fmla="*/ 0 h 11"/>
                  <a:gd name="T4" fmla="*/ 36 w 36"/>
                  <a:gd name="T5" fmla="*/ 7 h 11"/>
                  <a:gd name="T6" fmla="*/ 33 w 36"/>
                  <a:gd name="T7" fmla="*/ 11 h 11"/>
                  <a:gd name="T8" fmla="*/ 0 w 36"/>
                  <a:gd name="T9" fmla="*/ 4 h 11"/>
                </a:gdLst>
                <a:ahLst/>
                <a:cxnLst>
                  <a:cxn ang="0">
                    <a:pos x="T0" y="T1"/>
                  </a:cxn>
                  <a:cxn ang="0">
                    <a:pos x="T2" y="T3"/>
                  </a:cxn>
                  <a:cxn ang="0">
                    <a:pos x="T4" y="T5"/>
                  </a:cxn>
                  <a:cxn ang="0">
                    <a:pos x="T6" y="T7"/>
                  </a:cxn>
                  <a:cxn ang="0">
                    <a:pos x="T8" y="T9"/>
                  </a:cxn>
                </a:cxnLst>
                <a:rect l="0" t="0" r="r" b="b"/>
                <a:pathLst>
                  <a:path w="36" h="11">
                    <a:moveTo>
                      <a:pt x="0" y="4"/>
                    </a:moveTo>
                    <a:lnTo>
                      <a:pt x="0" y="0"/>
                    </a:lnTo>
                    <a:lnTo>
                      <a:pt x="36" y="7"/>
                    </a:lnTo>
                    <a:lnTo>
                      <a:pt x="33" y="11"/>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17" name="Rectangle 57"/>
              <p:cNvSpPr>
                <a:spLocks noChangeArrowheads="1"/>
              </p:cNvSpPr>
              <p:nvPr/>
            </p:nvSpPr>
            <p:spPr bwMode="auto">
              <a:xfrm>
                <a:off x="7215188" y="3938588"/>
                <a:ext cx="52388" cy="3175"/>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18" name="Freeform 58"/>
              <p:cNvSpPr>
                <a:spLocks/>
              </p:cNvSpPr>
              <p:nvPr/>
            </p:nvSpPr>
            <p:spPr bwMode="auto">
              <a:xfrm>
                <a:off x="7196138" y="3732213"/>
                <a:ext cx="57150" cy="17463"/>
              </a:xfrm>
              <a:custGeom>
                <a:avLst/>
                <a:gdLst>
                  <a:gd name="T0" fmla="*/ 3 w 36"/>
                  <a:gd name="T1" fmla="*/ 11 h 11"/>
                  <a:gd name="T2" fmla="*/ 0 w 36"/>
                  <a:gd name="T3" fmla="*/ 7 h 11"/>
                  <a:gd name="T4" fmla="*/ 36 w 36"/>
                  <a:gd name="T5" fmla="*/ 0 h 11"/>
                  <a:gd name="T6" fmla="*/ 36 w 36"/>
                  <a:gd name="T7" fmla="*/ 4 h 11"/>
                  <a:gd name="T8" fmla="*/ 3 w 36"/>
                  <a:gd name="T9" fmla="*/ 11 h 11"/>
                </a:gdLst>
                <a:ahLst/>
                <a:cxnLst>
                  <a:cxn ang="0">
                    <a:pos x="T0" y="T1"/>
                  </a:cxn>
                  <a:cxn ang="0">
                    <a:pos x="T2" y="T3"/>
                  </a:cxn>
                  <a:cxn ang="0">
                    <a:pos x="T4" y="T5"/>
                  </a:cxn>
                  <a:cxn ang="0">
                    <a:pos x="T6" y="T7"/>
                  </a:cxn>
                  <a:cxn ang="0">
                    <a:pos x="T8" y="T9"/>
                  </a:cxn>
                </a:cxnLst>
                <a:rect l="0" t="0" r="r" b="b"/>
                <a:pathLst>
                  <a:path w="36" h="11">
                    <a:moveTo>
                      <a:pt x="3" y="11"/>
                    </a:moveTo>
                    <a:lnTo>
                      <a:pt x="0" y="7"/>
                    </a:lnTo>
                    <a:lnTo>
                      <a:pt x="36" y="0"/>
                    </a:lnTo>
                    <a:lnTo>
                      <a:pt x="36" y="4"/>
                    </a:lnTo>
                    <a:lnTo>
                      <a:pt x="3" y="1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19" name="Freeform 59"/>
              <p:cNvSpPr>
                <a:spLocks/>
              </p:cNvSpPr>
              <p:nvPr/>
            </p:nvSpPr>
            <p:spPr bwMode="auto">
              <a:xfrm>
                <a:off x="7146926" y="3535363"/>
                <a:ext cx="53975" cy="23813"/>
              </a:xfrm>
              <a:custGeom>
                <a:avLst/>
                <a:gdLst>
                  <a:gd name="T0" fmla="*/ 0 w 34"/>
                  <a:gd name="T1" fmla="*/ 15 h 15"/>
                  <a:gd name="T2" fmla="*/ 0 w 34"/>
                  <a:gd name="T3" fmla="*/ 12 h 15"/>
                  <a:gd name="T4" fmla="*/ 31 w 34"/>
                  <a:gd name="T5" fmla="*/ 0 h 15"/>
                  <a:gd name="T6" fmla="*/ 34 w 34"/>
                  <a:gd name="T7" fmla="*/ 3 h 15"/>
                  <a:gd name="T8" fmla="*/ 0 w 34"/>
                  <a:gd name="T9" fmla="*/ 15 h 15"/>
                </a:gdLst>
                <a:ahLst/>
                <a:cxnLst>
                  <a:cxn ang="0">
                    <a:pos x="T0" y="T1"/>
                  </a:cxn>
                  <a:cxn ang="0">
                    <a:pos x="T2" y="T3"/>
                  </a:cxn>
                  <a:cxn ang="0">
                    <a:pos x="T4" y="T5"/>
                  </a:cxn>
                  <a:cxn ang="0">
                    <a:pos x="T6" y="T7"/>
                  </a:cxn>
                  <a:cxn ang="0">
                    <a:pos x="T8" y="T9"/>
                  </a:cxn>
                </a:cxnLst>
                <a:rect l="0" t="0" r="r" b="b"/>
                <a:pathLst>
                  <a:path w="34" h="15">
                    <a:moveTo>
                      <a:pt x="0" y="15"/>
                    </a:moveTo>
                    <a:lnTo>
                      <a:pt x="0" y="12"/>
                    </a:lnTo>
                    <a:lnTo>
                      <a:pt x="31" y="0"/>
                    </a:lnTo>
                    <a:lnTo>
                      <a:pt x="34" y="3"/>
                    </a:lnTo>
                    <a:lnTo>
                      <a:pt x="0" y="1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20" name="Freeform 60"/>
              <p:cNvSpPr>
                <a:spLocks/>
              </p:cNvSpPr>
              <p:nvPr/>
            </p:nvSpPr>
            <p:spPr bwMode="auto">
              <a:xfrm>
                <a:off x="7064376" y="3351213"/>
                <a:ext cx="49213" cy="30163"/>
              </a:xfrm>
              <a:custGeom>
                <a:avLst/>
                <a:gdLst>
                  <a:gd name="T0" fmla="*/ 3 w 31"/>
                  <a:gd name="T1" fmla="*/ 19 h 19"/>
                  <a:gd name="T2" fmla="*/ 0 w 31"/>
                  <a:gd name="T3" fmla="*/ 17 h 19"/>
                  <a:gd name="T4" fmla="*/ 29 w 31"/>
                  <a:gd name="T5" fmla="*/ 0 h 19"/>
                  <a:gd name="T6" fmla="*/ 31 w 31"/>
                  <a:gd name="T7" fmla="*/ 3 h 19"/>
                  <a:gd name="T8" fmla="*/ 3 w 31"/>
                  <a:gd name="T9" fmla="*/ 19 h 19"/>
                </a:gdLst>
                <a:ahLst/>
                <a:cxnLst>
                  <a:cxn ang="0">
                    <a:pos x="T0" y="T1"/>
                  </a:cxn>
                  <a:cxn ang="0">
                    <a:pos x="T2" y="T3"/>
                  </a:cxn>
                  <a:cxn ang="0">
                    <a:pos x="T4" y="T5"/>
                  </a:cxn>
                  <a:cxn ang="0">
                    <a:pos x="T6" y="T7"/>
                  </a:cxn>
                  <a:cxn ang="0">
                    <a:pos x="T8" y="T9"/>
                  </a:cxn>
                </a:cxnLst>
                <a:rect l="0" t="0" r="r" b="b"/>
                <a:pathLst>
                  <a:path w="31" h="19">
                    <a:moveTo>
                      <a:pt x="3" y="19"/>
                    </a:moveTo>
                    <a:lnTo>
                      <a:pt x="0" y="17"/>
                    </a:lnTo>
                    <a:lnTo>
                      <a:pt x="29" y="0"/>
                    </a:lnTo>
                    <a:lnTo>
                      <a:pt x="31" y="3"/>
                    </a:lnTo>
                    <a:lnTo>
                      <a:pt x="3"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21" name="Freeform 61"/>
              <p:cNvSpPr>
                <a:spLocks/>
              </p:cNvSpPr>
              <p:nvPr/>
            </p:nvSpPr>
            <p:spPr bwMode="auto">
              <a:xfrm>
                <a:off x="6951663" y="3182938"/>
                <a:ext cx="46038" cy="36513"/>
              </a:xfrm>
              <a:custGeom>
                <a:avLst/>
                <a:gdLst>
                  <a:gd name="T0" fmla="*/ 3 w 29"/>
                  <a:gd name="T1" fmla="*/ 23 h 23"/>
                  <a:gd name="T2" fmla="*/ 0 w 29"/>
                  <a:gd name="T3" fmla="*/ 21 h 23"/>
                  <a:gd name="T4" fmla="*/ 26 w 29"/>
                  <a:gd name="T5" fmla="*/ 0 h 23"/>
                  <a:gd name="T6" fmla="*/ 29 w 29"/>
                  <a:gd name="T7" fmla="*/ 2 h 23"/>
                  <a:gd name="T8" fmla="*/ 3 w 29"/>
                  <a:gd name="T9" fmla="*/ 23 h 23"/>
                </a:gdLst>
                <a:ahLst/>
                <a:cxnLst>
                  <a:cxn ang="0">
                    <a:pos x="T0" y="T1"/>
                  </a:cxn>
                  <a:cxn ang="0">
                    <a:pos x="T2" y="T3"/>
                  </a:cxn>
                  <a:cxn ang="0">
                    <a:pos x="T4" y="T5"/>
                  </a:cxn>
                  <a:cxn ang="0">
                    <a:pos x="T6" y="T7"/>
                  </a:cxn>
                  <a:cxn ang="0">
                    <a:pos x="T8" y="T9"/>
                  </a:cxn>
                </a:cxnLst>
                <a:rect l="0" t="0" r="r" b="b"/>
                <a:pathLst>
                  <a:path w="29" h="23">
                    <a:moveTo>
                      <a:pt x="3" y="23"/>
                    </a:moveTo>
                    <a:lnTo>
                      <a:pt x="0" y="21"/>
                    </a:lnTo>
                    <a:lnTo>
                      <a:pt x="26" y="0"/>
                    </a:lnTo>
                    <a:lnTo>
                      <a:pt x="29" y="2"/>
                    </a:lnTo>
                    <a:lnTo>
                      <a:pt x="3" y="2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22" name="Freeform 62"/>
              <p:cNvSpPr>
                <a:spLocks/>
              </p:cNvSpPr>
              <p:nvPr/>
            </p:nvSpPr>
            <p:spPr bwMode="auto">
              <a:xfrm>
                <a:off x="6811963" y="3035300"/>
                <a:ext cx="42863" cy="46038"/>
              </a:xfrm>
              <a:custGeom>
                <a:avLst/>
                <a:gdLst>
                  <a:gd name="T0" fmla="*/ 5 w 27"/>
                  <a:gd name="T1" fmla="*/ 29 h 29"/>
                  <a:gd name="T2" fmla="*/ 0 w 27"/>
                  <a:gd name="T3" fmla="*/ 27 h 29"/>
                  <a:gd name="T4" fmla="*/ 24 w 27"/>
                  <a:gd name="T5" fmla="*/ 0 h 29"/>
                  <a:gd name="T6" fmla="*/ 27 w 27"/>
                  <a:gd name="T7" fmla="*/ 3 h 29"/>
                  <a:gd name="T8" fmla="*/ 5 w 27"/>
                  <a:gd name="T9" fmla="*/ 29 h 29"/>
                </a:gdLst>
                <a:ahLst/>
                <a:cxnLst>
                  <a:cxn ang="0">
                    <a:pos x="T0" y="T1"/>
                  </a:cxn>
                  <a:cxn ang="0">
                    <a:pos x="T2" y="T3"/>
                  </a:cxn>
                  <a:cxn ang="0">
                    <a:pos x="T4" y="T5"/>
                  </a:cxn>
                  <a:cxn ang="0">
                    <a:pos x="T6" y="T7"/>
                  </a:cxn>
                  <a:cxn ang="0">
                    <a:pos x="T8" y="T9"/>
                  </a:cxn>
                </a:cxnLst>
                <a:rect l="0" t="0" r="r" b="b"/>
                <a:pathLst>
                  <a:path w="27" h="29">
                    <a:moveTo>
                      <a:pt x="5" y="29"/>
                    </a:moveTo>
                    <a:lnTo>
                      <a:pt x="0" y="27"/>
                    </a:lnTo>
                    <a:lnTo>
                      <a:pt x="24" y="0"/>
                    </a:lnTo>
                    <a:lnTo>
                      <a:pt x="27" y="3"/>
                    </a:lnTo>
                    <a:lnTo>
                      <a:pt x="5" y="2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23" name="Freeform 63"/>
              <p:cNvSpPr>
                <a:spLocks/>
              </p:cNvSpPr>
              <p:nvPr/>
            </p:nvSpPr>
            <p:spPr bwMode="auto">
              <a:xfrm>
                <a:off x="6654801" y="2919413"/>
                <a:ext cx="30163" cy="49213"/>
              </a:xfrm>
              <a:custGeom>
                <a:avLst/>
                <a:gdLst>
                  <a:gd name="T0" fmla="*/ 2 w 19"/>
                  <a:gd name="T1" fmla="*/ 31 h 31"/>
                  <a:gd name="T2" fmla="*/ 0 w 19"/>
                  <a:gd name="T3" fmla="*/ 31 h 31"/>
                  <a:gd name="T4" fmla="*/ 17 w 19"/>
                  <a:gd name="T5" fmla="*/ 0 h 31"/>
                  <a:gd name="T6" fmla="*/ 19 w 19"/>
                  <a:gd name="T7" fmla="*/ 2 h 31"/>
                  <a:gd name="T8" fmla="*/ 2 w 19"/>
                  <a:gd name="T9" fmla="*/ 31 h 31"/>
                </a:gdLst>
                <a:ahLst/>
                <a:cxnLst>
                  <a:cxn ang="0">
                    <a:pos x="T0" y="T1"/>
                  </a:cxn>
                  <a:cxn ang="0">
                    <a:pos x="T2" y="T3"/>
                  </a:cxn>
                  <a:cxn ang="0">
                    <a:pos x="T4" y="T5"/>
                  </a:cxn>
                  <a:cxn ang="0">
                    <a:pos x="T6" y="T7"/>
                  </a:cxn>
                  <a:cxn ang="0">
                    <a:pos x="T8" y="T9"/>
                  </a:cxn>
                </a:cxnLst>
                <a:rect l="0" t="0" r="r" b="b"/>
                <a:pathLst>
                  <a:path w="19" h="31">
                    <a:moveTo>
                      <a:pt x="2" y="31"/>
                    </a:moveTo>
                    <a:lnTo>
                      <a:pt x="0" y="31"/>
                    </a:lnTo>
                    <a:lnTo>
                      <a:pt x="17" y="0"/>
                    </a:lnTo>
                    <a:lnTo>
                      <a:pt x="19" y="2"/>
                    </a:lnTo>
                    <a:lnTo>
                      <a:pt x="2" y="3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24" name="Freeform 64"/>
              <p:cNvSpPr>
                <a:spLocks/>
              </p:cNvSpPr>
              <p:nvPr/>
            </p:nvSpPr>
            <p:spPr bwMode="auto">
              <a:xfrm>
                <a:off x="6478588" y="2833688"/>
                <a:ext cx="22225" cy="52388"/>
              </a:xfrm>
              <a:custGeom>
                <a:avLst/>
                <a:gdLst>
                  <a:gd name="T0" fmla="*/ 2 w 14"/>
                  <a:gd name="T1" fmla="*/ 33 h 33"/>
                  <a:gd name="T2" fmla="*/ 0 w 14"/>
                  <a:gd name="T3" fmla="*/ 33 h 33"/>
                  <a:gd name="T4" fmla="*/ 9 w 14"/>
                  <a:gd name="T5" fmla="*/ 0 h 33"/>
                  <a:gd name="T6" fmla="*/ 14 w 14"/>
                  <a:gd name="T7" fmla="*/ 2 h 33"/>
                  <a:gd name="T8" fmla="*/ 2 w 14"/>
                  <a:gd name="T9" fmla="*/ 33 h 33"/>
                </a:gdLst>
                <a:ahLst/>
                <a:cxnLst>
                  <a:cxn ang="0">
                    <a:pos x="T0" y="T1"/>
                  </a:cxn>
                  <a:cxn ang="0">
                    <a:pos x="T2" y="T3"/>
                  </a:cxn>
                  <a:cxn ang="0">
                    <a:pos x="T4" y="T5"/>
                  </a:cxn>
                  <a:cxn ang="0">
                    <a:pos x="T6" y="T7"/>
                  </a:cxn>
                  <a:cxn ang="0">
                    <a:pos x="T8" y="T9"/>
                  </a:cxn>
                </a:cxnLst>
                <a:rect l="0" t="0" r="r" b="b"/>
                <a:pathLst>
                  <a:path w="14" h="33">
                    <a:moveTo>
                      <a:pt x="2" y="33"/>
                    </a:moveTo>
                    <a:lnTo>
                      <a:pt x="0" y="33"/>
                    </a:lnTo>
                    <a:lnTo>
                      <a:pt x="9" y="0"/>
                    </a:lnTo>
                    <a:lnTo>
                      <a:pt x="14" y="2"/>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25" name="Freeform 65"/>
              <p:cNvSpPr>
                <a:spLocks/>
              </p:cNvSpPr>
              <p:nvPr/>
            </p:nvSpPr>
            <p:spPr bwMode="auto">
              <a:xfrm>
                <a:off x="6286501" y="2779713"/>
                <a:ext cx="14288" cy="57150"/>
              </a:xfrm>
              <a:custGeom>
                <a:avLst/>
                <a:gdLst>
                  <a:gd name="T0" fmla="*/ 5 w 9"/>
                  <a:gd name="T1" fmla="*/ 36 h 36"/>
                  <a:gd name="T2" fmla="*/ 0 w 9"/>
                  <a:gd name="T3" fmla="*/ 34 h 36"/>
                  <a:gd name="T4" fmla="*/ 7 w 9"/>
                  <a:gd name="T5" fmla="*/ 0 h 36"/>
                  <a:gd name="T6" fmla="*/ 9 w 9"/>
                  <a:gd name="T7" fmla="*/ 0 h 36"/>
                  <a:gd name="T8" fmla="*/ 5 w 9"/>
                  <a:gd name="T9" fmla="*/ 36 h 36"/>
                </a:gdLst>
                <a:ahLst/>
                <a:cxnLst>
                  <a:cxn ang="0">
                    <a:pos x="T0" y="T1"/>
                  </a:cxn>
                  <a:cxn ang="0">
                    <a:pos x="T2" y="T3"/>
                  </a:cxn>
                  <a:cxn ang="0">
                    <a:pos x="T4" y="T5"/>
                  </a:cxn>
                  <a:cxn ang="0">
                    <a:pos x="T6" y="T7"/>
                  </a:cxn>
                  <a:cxn ang="0">
                    <a:pos x="T8" y="T9"/>
                  </a:cxn>
                </a:cxnLst>
                <a:rect l="0" t="0" r="r" b="b"/>
                <a:pathLst>
                  <a:path w="9" h="36">
                    <a:moveTo>
                      <a:pt x="5" y="36"/>
                    </a:moveTo>
                    <a:lnTo>
                      <a:pt x="0" y="34"/>
                    </a:lnTo>
                    <a:lnTo>
                      <a:pt x="7" y="0"/>
                    </a:lnTo>
                    <a:lnTo>
                      <a:pt x="9" y="0"/>
                    </a:lnTo>
                    <a:lnTo>
                      <a:pt x="5" y="36"/>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26" name="Freeform 66"/>
              <p:cNvSpPr>
                <a:spLocks/>
              </p:cNvSpPr>
              <p:nvPr/>
            </p:nvSpPr>
            <p:spPr bwMode="auto">
              <a:xfrm>
                <a:off x="5495926" y="2905125"/>
                <a:ext cx="52388" cy="77788"/>
              </a:xfrm>
              <a:custGeom>
                <a:avLst/>
                <a:gdLst>
                  <a:gd name="T0" fmla="*/ 33 w 33"/>
                  <a:gd name="T1" fmla="*/ 47 h 49"/>
                  <a:gd name="T2" fmla="*/ 29 w 33"/>
                  <a:gd name="T3" fmla="*/ 49 h 49"/>
                  <a:gd name="T4" fmla="*/ 0 w 33"/>
                  <a:gd name="T5" fmla="*/ 2 h 49"/>
                  <a:gd name="T6" fmla="*/ 5 w 33"/>
                  <a:gd name="T7" fmla="*/ 0 h 49"/>
                  <a:gd name="T8" fmla="*/ 33 w 33"/>
                  <a:gd name="T9" fmla="*/ 47 h 49"/>
                </a:gdLst>
                <a:ahLst/>
                <a:cxnLst>
                  <a:cxn ang="0">
                    <a:pos x="T0" y="T1"/>
                  </a:cxn>
                  <a:cxn ang="0">
                    <a:pos x="T2" y="T3"/>
                  </a:cxn>
                  <a:cxn ang="0">
                    <a:pos x="T4" y="T5"/>
                  </a:cxn>
                  <a:cxn ang="0">
                    <a:pos x="T6" y="T7"/>
                  </a:cxn>
                  <a:cxn ang="0">
                    <a:pos x="T8" y="T9"/>
                  </a:cxn>
                </a:cxnLst>
                <a:rect l="0" t="0" r="r" b="b"/>
                <a:pathLst>
                  <a:path w="33" h="49">
                    <a:moveTo>
                      <a:pt x="33" y="47"/>
                    </a:moveTo>
                    <a:lnTo>
                      <a:pt x="29" y="49"/>
                    </a:lnTo>
                    <a:lnTo>
                      <a:pt x="0" y="2"/>
                    </a:lnTo>
                    <a:lnTo>
                      <a:pt x="5" y="0"/>
                    </a:lnTo>
                    <a:lnTo>
                      <a:pt x="33" y="4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27" name="Freeform 67"/>
              <p:cNvSpPr>
                <a:spLocks/>
              </p:cNvSpPr>
              <p:nvPr/>
            </p:nvSpPr>
            <p:spPr bwMode="auto">
              <a:xfrm>
                <a:off x="5059363" y="3336925"/>
                <a:ext cx="82550" cy="52388"/>
              </a:xfrm>
              <a:custGeom>
                <a:avLst/>
                <a:gdLst>
                  <a:gd name="T0" fmla="*/ 52 w 52"/>
                  <a:gd name="T1" fmla="*/ 28 h 33"/>
                  <a:gd name="T2" fmla="*/ 50 w 52"/>
                  <a:gd name="T3" fmla="*/ 33 h 33"/>
                  <a:gd name="T4" fmla="*/ 0 w 52"/>
                  <a:gd name="T5" fmla="*/ 7 h 33"/>
                  <a:gd name="T6" fmla="*/ 5 w 52"/>
                  <a:gd name="T7" fmla="*/ 0 h 33"/>
                  <a:gd name="T8" fmla="*/ 52 w 52"/>
                  <a:gd name="T9" fmla="*/ 28 h 33"/>
                </a:gdLst>
                <a:ahLst/>
                <a:cxnLst>
                  <a:cxn ang="0">
                    <a:pos x="T0" y="T1"/>
                  </a:cxn>
                  <a:cxn ang="0">
                    <a:pos x="T2" y="T3"/>
                  </a:cxn>
                  <a:cxn ang="0">
                    <a:pos x="T4" y="T5"/>
                  </a:cxn>
                  <a:cxn ang="0">
                    <a:pos x="T6" y="T7"/>
                  </a:cxn>
                  <a:cxn ang="0">
                    <a:pos x="T8" y="T9"/>
                  </a:cxn>
                </a:cxnLst>
                <a:rect l="0" t="0" r="r" b="b"/>
                <a:pathLst>
                  <a:path w="52" h="33">
                    <a:moveTo>
                      <a:pt x="52" y="28"/>
                    </a:moveTo>
                    <a:lnTo>
                      <a:pt x="50" y="33"/>
                    </a:lnTo>
                    <a:lnTo>
                      <a:pt x="0" y="7"/>
                    </a:lnTo>
                    <a:lnTo>
                      <a:pt x="5" y="0"/>
                    </a:lnTo>
                    <a:lnTo>
                      <a:pt x="52"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28" name="Rectangle 68"/>
              <p:cNvSpPr>
                <a:spLocks noChangeArrowheads="1"/>
              </p:cNvSpPr>
              <p:nvPr/>
            </p:nvSpPr>
            <p:spPr bwMode="auto">
              <a:xfrm>
                <a:off x="4902201" y="3933825"/>
                <a:ext cx="90488"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29" name="Freeform 69"/>
              <p:cNvSpPr>
                <a:spLocks/>
              </p:cNvSpPr>
              <p:nvPr/>
            </p:nvSpPr>
            <p:spPr bwMode="auto">
              <a:xfrm>
                <a:off x="5059363" y="4487863"/>
                <a:ext cx="82550" cy="52388"/>
              </a:xfrm>
              <a:custGeom>
                <a:avLst/>
                <a:gdLst>
                  <a:gd name="T0" fmla="*/ 50 w 52"/>
                  <a:gd name="T1" fmla="*/ 0 h 33"/>
                  <a:gd name="T2" fmla="*/ 52 w 52"/>
                  <a:gd name="T3" fmla="*/ 4 h 33"/>
                  <a:gd name="T4" fmla="*/ 5 w 52"/>
                  <a:gd name="T5" fmla="*/ 33 h 33"/>
                  <a:gd name="T6" fmla="*/ 0 w 52"/>
                  <a:gd name="T7" fmla="*/ 26 h 33"/>
                  <a:gd name="T8" fmla="*/ 50 w 52"/>
                  <a:gd name="T9" fmla="*/ 0 h 33"/>
                </a:gdLst>
                <a:ahLst/>
                <a:cxnLst>
                  <a:cxn ang="0">
                    <a:pos x="T0" y="T1"/>
                  </a:cxn>
                  <a:cxn ang="0">
                    <a:pos x="T2" y="T3"/>
                  </a:cxn>
                  <a:cxn ang="0">
                    <a:pos x="T4" y="T5"/>
                  </a:cxn>
                  <a:cxn ang="0">
                    <a:pos x="T6" y="T7"/>
                  </a:cxn>
                  <a:cxn ang="0">
                    <a:pos x="T8" y="T9"/>
                  </a:cxn>
                </a:cxnLst>
                <a:rect l="0" t="0" r="r" b="b"/>
                <a:pathLst>
                  <a:path w="52" h="33">
                    <a:moveTo>
                      <a:pt x="50" y="0"/>
                    </a:moveTo>
                    <a:lnTo>
                      <a:pt x="52" y="4"/>
                    </a:lnTo>
                    <a:lnTo>
                      <a:pt x="5" y="33"/>
                    </a:lnTo>
                    <a:lnTo>
                      <a:pt x="0" y="26"/>
                    </a:lnTo>
                    <a:lnTo>
                      <a:pt x="5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0" name="Freeform 70"/>
              <p:cNvSpPr>
                <a:spLocks/>
              </p:cNvSpPr>
              <p:nvPr/>
            </p:nvSpPr>
            <p:spPr bwMode="auto">
              <a:xfrm>
                <a:off x="5495926" y="4889500"/>
                <a:ext cx="52388" cy="82550"/>
              </a:xfrm>
              <a:custGeom>
                <a:avLst/>
                <a:gdLst>
                  <a:gd name="T0" fmla="*/ 29 w 33"/>
                  <a:gd name="T1" fmla="*/ 0 h 52"/>
                  <a:gd name="T2" fmla="*/ 33 w 33"/>
                  <a:gd name="T3" fmla="*/ 5 h 52"/>
                  <a:gd name="T4" fmla="*/ 5 w 33"/>
                  <a:gd name="T5" fmla="*/ 52 h 52"/>
                  <a:gd name="T6" fmla="*/ 0 w 33"/>
                  <a:gd name="T7" fmla="*/ 50 h 52"/>
                  <a:gd name="T8" fmla="*/ 29 w 33"/>
                  <a:gd name="T9" fmla="*/ 0 h 52"/>
                </a:gdLst>
                <a:ahLst/>
                <a:cxnLst>
                  <a:cxn ang="0">
                    <a:pos x="T0" y="T1"/>
                  </a:cxn>
                  <a:cxn ang="0">
                    <a:pos x="T2" y="T3"/>
                  </a:cxn>
                  <a:cxn ang="0">
                    <a:pos x="T4" y="T5"/>
                  </a:cxn>
                  <a:cxn ang="0">
                    <a:pos x="T6" y="T7"/>
                  </a:cxn>
                  <a:cxn ang="0">
                    <a:pos x="T8" y="T9"/>
                  </a:cxn>
                </a:cxnLst>
                <a:rect l="0" t="0" r="r" b="b"/>
                <a:pathLst>
                  <a:path w="33" h="52">
                    <a:moveTo>
                      <a:pt x="29" y="0"/>
                    </a:moveTo>
                    <a:lnTo>
                      <a:pt x="33" y="5"/>
                    </a:lnTo>
                    <a:lnTo>
                      <a:pt x="5" y="52"/>
                    </a:lnTo>
                    <a:lnTo>
                      <a:pt x="0" y="50"/>
                    </a:lnTo>
                    <a:lnTo>
                      <a:pt x="29"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1" name="Rectangle 71"/>
              <p:cNvSpPr>
                <a:spLocks noChangeArrowheads="1"/>
              </p:cNvSpPr>
              <p:nvPr/>
            </p:nvSpPr>
            <p:spPr bwMode="auto">
              <a:xfrm>
                <a:off x="6091238" y="5040313"/>
                <a:ext cx="11113" cy="904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2" name="Freeform 72"/>
              <p:cNvSpPr>
                <a:spLocks/>
              </p:cNvSpPr>
              <p:nvPr/>
            </p:nvSpPr>
            <p:spPr bwMode="auto">
              <a:xfrm>
                <a:off x="6643688" y="4889500"/>
                <a:ext cx="52388" cy="82550"/>
              </a:xfrm>
              <a:custGeom>
                <a:avLst/>
                <a:gdLst>
                  <a:gd name="T0" fmla="*/ 0 w 33"/>
                  <a:gd name="T1" fmla="*/ 5 h 52"/>
                  <a:gd name="T2" fmla="*/ 5 w 33"/>
                  <a:gd name="T3" fmla="*/ 0 h 52"/>
                  <a:gd name="T4" fmla="*/ 33 w 33"/>
                  <a:gd name="T5" fmla="*/ 50 h 52"/>
                  <a:gd name="T6" fmla="*/ 28 w 33"/>
                  <a:gd name="T7" fmla="*/ 52 h 52"/>
                  <a:gd name="T8" fmla="*/ 0 w 33"/>
                  <a:gd name="T9" fmla="*/ 5 h 52"/>
                </a:gdLst>
                <a:ahLst/>
                <a:cxnLst>
                  <a:cxn ang="0">
                    <a:pos x="T0" y="T1"/>
                  </a:cxn>
                  <a:cxn ang="0">
                    <a:pos x="T2" y="T3"/>
                  </a:cxn>
                  <a:cxn ang="0">
                    <a:pos x="T4" y="T5"/>
                  </a:cxn>
                  <a:cxn ang="0">
                    <a:pos x="T6" y="T7"/>
                  </a:cxn>
                  <a:cxn ang="0">
                    <a:pos x="T8" y="T9"/>
                  </a:cxn>
                </a:cxnLst>
                <a:rect l="0" t="0" r="r" b="b"/>
                <a:pathLst>
                  <a:path w="33" h="52">
                    <a:moveTo>
                      <a:pt x="0" y="5"/>
                    </a:moveTo>
                    <a:lnTo>
                      <a:pt x="5" y="0"/>
                    </a:lnTo>
                    <a:lnTo>
                      <a:pt x="33" y="50"/>
                    </a:lnTo>
                    <a:lnTo>
                      <a:pt x="28" y="52"/>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3" name="Freeform 73"/>
              <p:cNvSpPr>
                <a:spLocks/>
              </p:cNvSpPr>
              <p:nvPr/>
            </p:nvSpPr>
            <p:spPr bwMode="auto">
              <a:xfrm>
                <a:off x="7050088" y="4487863"/>
                <a:ext cx="82550" cy="52388"/>
              </a:xfrm>
              <a:custGeom>
                <a:avLst/>
                <a:gdLst>
                  <a:gd name="T0" fmla="*/ 0 w 52"/>
                  <a:gd name="T1" fmla="*/ 4 h 33"/>
                  <a:gd name="T2" fmla="*/ 2 w 52"/>
                  <a:gd name="T3" fmla="*/ 0 h 33"/>
                  <a:gd name="T4" fmla="*/ 52 w 52"/>
                  <a:gd name="T5" fmla="*/ 26 h 33"/>
                  <a:gd name="T6" fmla="*/ 47 w 52"/>
                  <a:gd name="T7" fmla="*/ 33 h 33"/>
                  <a:gd name="T8" fmla="*/ 0 w 52"/>
                  <a:gd name="T9" fmla="*/ 4 h 33"/>
                </a:gdLst>
                <a:ahLst/>
                <a:cxnLst>
                  <a:cxn ang="0">
                    <a:pos x="T0" y="T1"/>
                  </a:cxn>
                  <a:cxn ang="0">
                    <a:pos x="T2" y="T3"/>
                  </a:cxn>
                  <a:cxn ang="0">
                    <a:pos x="T4" y="T5"/>
                  </a:cxn>
                  <a:cxn ang="0">
                    <a:pos x="T6" y="T7"/>
                  </a:cxn>
                  <a:cxn ang="0">
                    <a:pos x="T8" y="T9"/>
                  </a:cxn>
                </a:cxnLst>
                <a:rect l="0" t="0" r="r" b="b"/>
                <a:pathLst>
                  <a:path w="52" h="33">
                    <a:moveTo>
                      <a:pt x="0" y="4"/>
                    </a:moveTo>
                    <a:lnTo>
                      <a:pt x="2" y="0"/>
                    </a:lnTo>
                    <a:lnTo>
                      <a:pt x="52" y="26"/>
                    </a:lnTo>
                    <a:lnTo>
                      <a:pt x="47" y="33"/>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4" name="Rectangle 74"/>
              <p:cNvSpPr>
                <a:spLocks noChangeArrowheads="1"/>
              </p:cNvSpPr>
              <p:nvPr/>
            </p:nvSpPr>
            <p:spPr bwMode="auto">
              <a:xfrm>
                <a:off x="7200901" y="3933825"/>
                <a:ext cx="85725"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6" name="Freeform 75"/>
              <p:cNvSpPr>
                <a:spLocks/>
              </p:cNvSpPr>
              <p:nvPr/>
            </p:nvSpPr>
            <p:spPr bwMode="auto">
              <a:xfrm>
                <a:off x="7050088" y="3336925"/>
                <a:ext cx="82550" cy="52388"/>
              </a:xfrm>
              <a:custGeom>
                <a:avLst/>
                <a:gdLst>
                  <a:gd name="T0" fmla="*/ 2 w 52"/>
                  <a:gd name="T1" fmla="*/ 33 h 33"/>
                  <a:gd name="T2" fmla="*/ 0 w 52"/>
                  <a:gd name="T3" fmla="*/ 28 h 33"/>
                  <a:gd name="T4" fmla="*/ 47 w 52"/>
                  <a:gd name="T5" fmla="*/ 0 h 33"/>
                  <a:gd name="T6" fmla="*/ 52 w 52"/>
                  <a:gd name="T7" fmla="*/ 7 h 33"/>
                  <a:gd name="T8" fmla="*/ 2 w 52"/>
                  <a:gd name="T9" fmla="*/ 33 h 33"/>
                </a:gdLst>
                <a:ahLst/>
                <a:cxnLst>
                  <a:cxn ang="0">
                    <a:pos x="T0" y="T1"/>
                  </a:cxn>
                  <a:cxn ang="0">
                    <a:pos x="T2" y="T3"/>
                  </a:cxn>
                  <a:cxn ang="0">
                    <a:pos x="T4" y="T5"/>
                  </a:cxn>
                  <a:cxn ang="0">
                    <a:pos x="T6" y="T7"/>
                  </a:cxn>
                  <a:cxn ang="0">
                    <a:pos x="T8" y="T9"/>
                  </a:cxn>
                </a:cxnLst>
                <a:rect l="0" t="0" r="r" b="b"/>
                <a:pathLst>
                  <a:path w="52" h="33">
                    <a:moveTo>
                      <a:pt x="2" y="33"/>
                    </a:moveTo>
                    <a:lnTo>
                      <a:pt x="0" y="28"/>
                    </a:lnTo>
                    <a:lnTo>
                      <a:pt x="47" y="0"/>
                    </a:lnTo>
                    <a:lnTo>
                      <a:pt x="52" y="7"/>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sp>
            <p:nvSpPr>
              <p:cNvPr id="238" name="Freeform 76"/>
              <p:cNvSpPr>
                <a:spLocks/>
              </p:cNvSpPr>
              <p:nvPr/>
            </p:nvSpPr>
            <p:spPr bwMode="auto">
              <a:xfrm>
                <a:off x="6643688" y="2905125"/>
                <a:ext cx="52388" cy="77788"/>
              </a:xfrm>
              <a:custGeom>
                <a:avLst/>
                <a:gdLst>
                  <a:gd name="T0" fmla="*/ 5 w 33"/>
                  <a:gd name="T1" fmla="*/ 49 h 49"/>
                  <a:gd name="T2" fmla="*/ 0 w 33"/>
                  <a:gd name="T3" fmla="*/ 47 h 49"/>
                  <a:gd name="T4" fmla="*/ 28 w 33"/>
                  <a:gd name="T5" fmla="*/ 0 h 49"/>
                  <a:gd name="T6" fmla="*/ 33 w 33"/>
                  <a:gd name="T7" fmla="*/ 2 h 49"/>
                  <a:gd name="T8" fmla="*/ 5 w 33"/>
                  <a:gd name="T9" fmla="*/ 49 h 49"/>
                </a:gdLst>
                <a:ahLst/>
                <a:cxnLst>
                  <a:cxn ang="0">
                    <a:pos x="T0" y="T1"/>
                  </a:cxn>
                  <a:cxn ang="0">
                    <a:pos x="T2" y="T3"/>
                  </a:cxn>
                  <a:cxn ang="0">
                    <a:pos x="T4" y="T5"/>
                  </a:cxn>
                  <a:cxn ang="0">
                    <a:pos x="T6" y="T7"/>
                  </a:cxn>
                  <a:cxn ang="0">
                    <a:pos x="T8" y="T9"/>
                  </a:cxn>
                </a:cxnLst>
                <a:rect l="0" t="0" r="r" b="b"/>
                <a:pathLst>
                  <a:path w="33" h="49">
                    <a:moveTo>
                      <a:pt x="5" y="49"/>
                    </a:moveTo>
                    <a:lnTo>
                      <a:pt x="0" y="47"/>
                    </a:lnTo>
                    <a:lnTo>
                      <a:pt x="28" y="0"/>
                    </a:lnTo>
                    <a:lnTo>
                      <a:pt x="33" y="2"/>
                    </a:lnTo>
                    <a:lnTo>
                      <a:pt x="5" y="4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sp>
          <p:nvSpPr>
            <p:cNvPr id="185" name="Rectangle 77"/>
            <p:cNvSpPr>
              <a:spLocks noChangeArrowheads="1"/>
            </p:cNvSpPr>
            <p:nvPr/>
          </p:nvSpPr>
          <p:spPr bwMode="auto">
            <a:xfrm>
              <a:off x="2752227" y="1860159"/>
              <a:ext cx="205929" cy="4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200" b="1" dirty="0">
                  <a:solidFill>
                    <a:srgbClr val="FFFFFF"/>
                  </a:solidFill>
                  <a:latin typeface="Open Sans Extrabold" panose="020B0906030804020204" pitchFamily="34" charset="0"/>
                </a:rPr>
                <a:t>N</a:t>
              </a:r>
              <a:endParaRPr lang="en-US" sz="1200" dirty="0"/>
            </a:p>
          </p:txBody>
        </p:sp>
        <p:sp>
          <p:nvSpPr>
            <p:cNvPr id="186" name="Rectangle 79"/>
            <p:cNvSpPr>
              <a:spLocks noChangeArrowheads="1"/>
            </p:cNvSpPr>
            <p:nvPr/>
          </p:nvSpPr>
          <p:spPr bwMode="auto">
            <a:xfrm>
              <a:off x="4822456" y="3863142"/>
              <a:ext cx="150486" cy="4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200" b="1" dirty="0">
                  <a:solidFill>
                    <a:srgbClr val="FFFFFF"/>
                  </a:solidFill>
                  <a:latin typeface="Open Sans Extrabold" panose="020B0906030804020204" pitchFamily="34" charset="0"/>
                </a:rPr>
                <a:t>E</a:t>
              </a:r>
              <a:endParaRPr lang="en-US" sz="1200" dirty="0"/>
            </a:p>
          </p:txBody>
        </p:sp>
        <p:sp>
          <p:nvSpPr>
            <p:cNvPr id="187" name="Rectangle 80"/>
            <p:cNvSpPr>
              <a:spLocks noChangeArrowheads="1"/>
            </p:cNvSpPr>
            <p:nvPr/>
          </p:nvSpPr>
          <p:spPr bwMode="auto">
            <a:xfrm>
              <a:off x="2786396" y="5942725"/>
              <a:ext cx="146526" cy="4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200" b="1" dirty="0">
                  <a:solidFill>
                    <a:srgbClr val="FFFFFF"/>
                  </a:solidFill>
                  <a:latin typeface="Open Sans Extrabold" panose="020B0906030804020204" pitchFamily="34" charset="0"/>
                </a:rPr>
                <a:t>S</a:t>
              </a:r>
              <a:endParaRPr lang="en-US" sz="1200" dirty="0"/>
            </a:p>
          </p:txBody>
        </p:sp>
        <p:sp>
          <p:nvSpPr>
            <p:cNvPr id="188" name="Rectangle 78"/>
            <p:cNvSpPr>
              <a:spLocks noChangeArrowheads="1"/>
            </p:cNvSpPr>
            <p:nvPr/>
          </p:nvSpPr>
          <p:spPr bwMode="auto">
            <a:xfrm>
              <a:off x="693298" y="3863142"/>
              <a:ext cx="249493" cy="4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200" b="1" dirty="0">
                  <a:solidFill>
                    <a:srgbClr val="FFFFFF"/>
                  </a:solidFill>
                  <a:latin typeface="Open Sans Extrabold" panose="020B0906030804020204" pitchFamily="34" charset="0"/>
                </a:rPr>
                <a:t>W</a:t>
              </a:r>
              <a:endParaRPr lang="en-US" sz="1200" dirty="0"/>
            </a:p>
          </p:txBody>
        </p:sp>
      </p:grpSp>
      <p:grpSp>
        <p:nvGrpSpPr>
          <p:cNvPr id="244" name="Group 243"/>
          <p:cNvGrpSpPr/>
          <p:nvPr/>
        </p:nvGrpSpPr>
        <p:grpSpPr>
          <a:xfrm>
            <a:off x="3543300" y="1916506"/>
            <a:ext cx="2062162" cy="2066569"/>
            <a:chOff x="4572001" y="1434663"/>
            <a:chExt cx="3056659" cy="3063192"/>
          </a:xfrm>
        </p:grpSpPr>
        <p:sp>
          <p:nvSpPr>
            <p:cNvPr id="245" name="Rectangle 244"/>
            <p:cNvSpPr/>
            <p:nvPr/>
          </p:nvSpPr>
          <p:spPr>
            <a:xfrm>
              <a:off x="4572001" y="1434663"/>
              <a:ext cx="3056659" cy="30631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nvGrpSpPr>
            <p:cNvPr id="252" name="Group 251"/>
            <p:cNvGrpSpPr/>
            <p:nvPr/>
          </p:nvGrpSpPr>
          <p:grpSpPr>
            <a:xfrm rot="20421727">
              <a:off x="5836939" y="2210120"/>
              <a:ext cx="535907" cy="1509918"/>
              <a:chOff x="2413063" y="2859991"/>
              <a:chExt cx="893192" cy="2516570"/>
            </a:xfrm>
          </p:grpSpPr>
          <p:sp>
            <p:nvSpPr>
              <p:cNvPr id="253" name="Freeform 82"/>
              <p:cNvSpPr>
                <a:spLocks/>
              </p:cNvSpPr>
              <p:nvPr/>
            </p:nvSpPr>
            <p:spPr bwMode="auto">
              <a:xfrm>
                <a:off x="2772572" y="2859991"/>
                <a:ext cx="533683" cy="1290663"/>
              </a:xfrm>
              <a:custGeom>
                <a:avLst/>
                <a:gdLst>
                  <a:gd name="T0" fmla="*/ 38 w 239"/>
                  <a:gd name="T1" fmla="*/ 564 h 578"/>
                  <a:gd name="T2" fmla="*/ 76 w 239"/>
                  <a:gd name="T3" fmla="*/ 578 h 578"/>
                  <a:gd name="T4" fmla="*/ 159 w 239"/>
                  <a:gd name="T5" fmla="*/ 289 h 578"/>
                  <a:gd name="T6" fmla="*/ 239 w 239"/>
                  <a:gd name="T7" fmla="*/ 0 h 578"/>
                  <a:gd name="T8" fmla="*/ 121 w 239"/>
                  <a:gd name="T9" fmla="*/ 275 h 578"/>
                  <a:gd name="T10" fmla="*/ 0 w 239"/>
                  <a:gd name="T11" fmla="*/ 550 h 578"/>
                  <a:gd name="T12" fmla="*/ 38 w 239"/>
                  <a:gd name="T13" fmla="*/ 564 h 578"/>
                </a:gdLst>
                <a:ahLst/>
                <a:cxnLst>
                  <a:cxn ang="0">
                    <a:pos x="T0" y="T1"/>
                  </a:cxn>
                  <a:cxn ang="0">
                    <a:pos x="T2" y="T3"/>
                  </a:cxn>
                  <a:cxn ang="0">
                    <a:pos x="T4" y="T5"/>
                  </a:cxn>
                  <a:cxn ang="0">
                    <a:pos x="T6" y="T7"/>
                  </a:cxn>
                  <a:cxn ang="0">
                    <a:pos x="T8" y="T9"/>
                  </a:cxn>
                  <a:cxn ang="0">
                    <a:pos x="T10" y="T11"/>
                  </a:cxn>
                  <a:cxn ang="0">
                    <a:pos x="T12" y="T13"/>
                  </a:cxn>
                </a:cxnLst>
                <a:rect l="0" t="0" r="r" b="b"/>
                <a:pathLst>
                  <a:path w="239" h="578">
                    <a:moveTo>
                      <a:pt x="38" y="564"/>
                    </a:moveTo>
                    <a:lnTo>
                      <a:pt x="76" y="578"/>
                    </a:lnTo>
                    <a:lnTo>
                      <a:pt x="159" y="289"/>
                    </a:lnTo>
                    <a:lnTo>
                      <a:pt x="239" y="0"/>
                    </a:lnTo>
                    <a:lnTo>
                      <a:pt x="121" y="275"/>
                    </a:lnTo>
                    <a:lnTo>
                      <a:pt x="0" y="550"/>
                    </a:lnTo>
                    <a:lnTo>
                      <a:pt x="38" y="564"/>
                    </a:lnTo>
                    <a:close/>
                  </a:path>
                </a:pathLst>
              </a:custGeom>
              <a:solidFill>
                <a:schemeClr val="accent2"/>
              </a:solidFill>
              <a:ln>
                <a:noFill/>
              </a:ln>
            </p:spPr>
            <p:txBody>
              <a:bodyPr vert="horz" wrap="square" lIns="91440" tIns="45720" rIns="91440" bIns="45720" numCol="1" anchor="t" anchorCtr="0" compatLnSpc="1">
                <a:prstTxWarp prst="textNoShape">
                  <a:avLst/>
                </a:prstTxWarp>
                <a:normAutofit/>
              </a:bodyPr>
              <a:lstStyle/>
              <a:p>
                <a:endParaRPr lang="en-US"/>
              </a:p>
            </p:txBody>
          </p:sp>
          <p:grpSp>
            <p:nvGrpSpPr>
              <p:cNvPr id="254" name="Group 253"/>
              <p:cNvGrpSpPr/>
              <p:nvPr/>
            </p:nvGrpSpPr>
            <p:grpSpPr>
              <a:xfrm>
                <a:off x="2413063" y="3992111"/>
                <a:ext cx="571643" cy="1384450"/>
                <a:chOff x="5778501" y="3848100"/>
                <a:chExt cx="406400" cy="984251"/>
              </a:xfrm>
              <a:solidFill>
                <a:schemeClr val="accent1"/>
              </a:solidFill>
            </p:grpSpPr>
            <p:sp>
              <p:nvSpPr>
                <p:cNvPr id="256" name="Freeform 83"/>
                <p:cNvSpPr>
                  <a:spLocks/>
                </p:cNvSpPr>
                <p:nvPr/>
              </p:nvSpPr>
              <p:spPr bwMode="auto">
                <a:xfrm>
                  <a:off x="5778501" y="3916363"/>
                  <a:ext cx="379413" cy="915988"/>
                </a:xfrm>
                <a:custGeom>
                  <a:avLst/>
                  <a:gdLst>
                    <a:gd name="T0" fmla="*/ 199 w 239"/>
                    <a:gd name="T1" fmla="*/ 14 h 577"/>
                    <a:gd name="T2" fmla="*/ 239 w 239"/>
                    <a:gd name="T3" fmla="*/ 26 h 577"/>
                    <a:gd name="T4" fmla="*/ 118 w 239"/>
                    <a:gd name="T5" fmla="*/ 303 h 577"/>
                    <a:gd name="T6" fmla="*/ 0 w 239"/>
                    <a:gd name="T7" fmla="*/ 577 h 577"/>
                    <a:gd name="T8" fmla="*/ 80 w 239"/>
                    <a:gd name="T9" fmla="*/ 289 h 577"/>
                    <a:gd name="T10" fmla="*/ 161 w 239"/>
                    <a:gd name="T11" fmla="*/ 0 h 577"/>
                    <a:gd name="T12" fmla="*/ 199 w 239"/>
                    <a:gd name="T13" fmla="*/ 14 h 577"/>
                  </a:gdLst>
                  <a:ahLst/>
                  <a:cxnLst>
                    <a:cxn ang="0">
                      <a:pos x="T0" y="T1"/>
                    </a:cxn>
                    <a:cxn ang="0">
                      <a:pos x="T2" y="T3"/>
                    </a:cxn>
                    <a:cxn ang="0">
                      <a:pos x="T4" y="T5"/>
                    </a:cxn>
                    <a:cxn ang="0">
                      <a:pos x="T6" y="T7"/>
                    </a:cxn>
                    <a:cxn ang="0">
                      <a:pos x="T8" y="T9"/>
                    </a:cxn>
                    <a:cxn ang="0">
                      <a:pos x="T10" y="T11"/>
                    </a:cxn>
                    <a:cxn ang="0">
                      <a:pos x="T12" y="T13"/>
                    </a:cxn>
                  </a:cxnLst>
                  <a:rect l="0" t="0" r="r" b="b"/>
                  <a:pathLst>
                    <a:path w="239" h="577">
                      <a:moveTo>
                        <a:pt x="199" y="14"/>
                      </a:moveTo>
                      <a:lnTo>
                        <a:pt x="239" y="26"/>
                      </a:lnTo>
                      <a:lnTo>
                        <a:pt x="118" y="303"/>
                      </a:lnTo>
                      <a:lnTo>
                        <a:pt x="0" y="577"/>
                      </a:lnTo>
                      <a:lnTo>
                        <a:pt x="80" y="289"/>
                      </a:lnTo>
                      <a:lnTo>
                        <a:pt x="161" y="0"/>
                      </a:lnTo>
                      <a:lnTo>
                        <a:pt x="19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257" name="Oval 84"/>
                <p:cNvSpPr>
                  <a:spLocks noChangeArrowheads="1"/>
                </p:cNvSpPr>
                <p:nvPr/>
              </p:nvSpPr>
              <p:spPr bwMode="auto">
                <a:xfrm>
                  <a:off x="6007101" y="3848100"/>
                  <a:ext cx="177800" cy="176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sp>
            <p:nvSpPr>
              <p:cNvPr id="255" name="Oval 85"/>
              <p:cNvSpPr>
                <a:spLocks noChangeArrowheads="1"/>
              </p:cNvSpPr>
              <p:nvPr/>
            </p:nvSpPr>
            <p:spPr bwMode="auto">
              <a:xfrm>
                <a:off x="2803834" y="4065800"/>
                <a:ext cx="100485" cy="100485"/>
              </a:xfrm>
              <a:prstGeom prst="ellipse">
                <a:avLst/>
              </a:prstGeom>
              <a:solidFill>
                <a:schemeClr val="accent2"/>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pic>
        <p:nvPicPr>
          <p:cNvPr id="259" name="Picture 258" descr="Document with solid fill"/>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341946" y="2032491"/>
            <a:ext cx="574559" cy="574559"/>
          </a:xfrm>
          <a:prstGeom prst="rect">
            <a:avLst/>
          </a:prstGeom>
        </p:spPr>
      </p:pic>
      <p:pic>
        <p:nvPicPr>
          <p:cNvPr id="260" name="Picture 259" descr="Group with solid fill"/>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229703" y="3262745"/>
            <a:ext cx="634890" cy="634890"/>
          </a:xfrm>
          <a:prstGeom prst="rect">
            <a:avLst/>
          </a:prstGeom>
        </p:spPr>
      </p:pic>
      <p:pic>
        <p:nvPicPr>
          <p:cNvPr id="261" name="Picture 260" descr="Gavel with solid fill"/>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6374066" y="3415715"/>
            <a:ext cx="538657" cy="538657"/>
          </a:xfrm>
          <a:prstGeom prst="rect">
            <a:avLst/>
          </a:prstGeom>
        </p:spPr>
      </p:pic>
      <p:pic>
        <p:nvPicPr>
          <p:cNvPr id="272" name="Picture 271" descr="Fence with solid fill"/>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227496" y="2029562"/>
            <a:ext cx="509483" cy="509483"/>
          </a:xfrm>
          <a:prstGeom prst="rect">
            <a:avLst/>
          </a:prstGeom>
        </p:spPr>
      </p:pic>
      <p:pic>
        <p:nvPicPr>
          <p:cNvPr id="279" name="Picture 278" descr="Flying Money with solid fill"/>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5520997" y="751373"/>
            <a:ext cx="490519" cy="490519"/>
          </a:xfrm>
          <a:prstGeom prst="rect">
            <a:avLst/>
          </a:prstGeom>
        </p:spPr>
      </p:pic>
      <p:pic>
        <p:nvPicPr>
          <p:cNvPr id="4" name="Picture 3" descr="Signature with solid fill"/>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3151220" y="772374"/>
            <a:ext cx="541720" cy="541720"/>
          </a:xfrm>
          <a:prstGeom prst="rect">
            <a:avLst/>
          </a:prstGeom>
        </p:spPr>
      </p:pic>
      <p:sp>
        <p:nvSpPr>
          <p:cNvPr id="3" name="Slide Number Placeholder 2">
            <a:extLst>
              <a:ext uri="{FF2B5EF4-FFF2-40B4-BE49-F238E27FC236}">
                <a16:creationId xmlns:a16="http://schemas.microsoft.com/office/drawing/2014/main" id="{8C9B14EC-29BE-B566-8B09-447E3DF067AC}"/>
              </a:ext>
            </a:extLst>
          </p:cNvPr>
          <p:cNvSpPr>
            <a:spLocks noGrp="1"/>
          </p:cNvSpPr>
          <p:nvPr>
            <p:ph type="sldNum" sz="quarter" idx="12"/>
          </p:nvPr>
        </p:nvSpPr>
        <p:spPr/>
        <p:txBody>
          <a:bodyPr/>
          <a:lstStyle/>
          <a:p>
            <a:fld id="{8E591227-F9EB-4B2B-9432-842143BA1678}" type="slidenum">
              <a:rPr lang="en-US" smtClean="0"/>
              <a:t>2</a:t>
            </a:fld>
            <a:endParaRPr lang="en-US"/>
          </a:p>
        </p:txBody>
      </p:sp>
    </p:spTree>
    <p:extLst>
      <p:ext uri="{BB962C8B-B14F-4D97-AF65-F5344CB8AC3E}">
        <p14:creationId xmlns:p14="http://schemas.microsoft.com/office/powerpoint/2010/main" val="229219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46667" fill="hold" nodeType="afterEffect">
                                  <p:stCondLst>
                                    <p:cond delay="0"/>
                                  </p:stCondLst>
                                  <p:childTnLst>
                                    <p:animRot by="2400000">
                                      <p:cBhvr>
                                        <p:cTn id="6" dur="750" fill="hold"/>
                                        <p:tgtEl>
                                          <p:spTgt spid="244"/>
                                        </p:tgtEl>
                                        <p:attrNameLst>
                                          <p:attrName>r</p:attrName>
                                        </p:attrNameLst>
                                      </p:cBhvr>
                                    </p:animRot>
                                  </p:childTnLst>
                                </p:cTn>
                              </p:par>
                            </p:childTnLst>
                          </p:cTn>
                        </p:par>
                        <p:par>
                          <p:cTn id="7" fill="hold">
                            <p:stCondLst>
                              <p:cond delay="750"/>
                            </p:stCondLst>
                            <p:childTnLst>
                              <p:par>
                                <p:cTn id="8" presetID="22" presetClass="entr" presetSubtype="8" fill="hold" nodeType="afterEffect">
                                  <p:stCondLst>
                                    <p:cond delay="250"/>
                                  </p:stCondLst>
                                  <p:childTnLst>
                                    <p:set>
                                      <p:cBhvr>
                                        <p:cTn id="9" dur="1" fill="hold">
                                          <p:stCondLst>
                                            <p:cond delay="0"/>
                                          </p:stCondLst>
                                        </p:cTn>
                                        <p:tgtEl>
                                          <p:spTgt spid="263"/>
                                        </p:tgtEl>
                                        <p:attrNameLst>
                                          <p:attrName>style.visibility</p:attrName>
                                        </p:attrNameLst>
                                      </p:cBhvr>
                                      <p:to>
                                        <p:strVal val="visible"/>
                                      </p:to>
                                    </p:set>
                                    <p:animEffect transition="in" filter="wipe(left)">
                                      <p:cBhvr>
                                        <p:cTn id="10" dur="500"/>
                                        <p:tgtEl>
                                          <p:spTgt spid="263"/>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279"/>
                                        </p:tgtEl>
                                        <p:attrNameLst>
                                          <p:attrName>style.visibility</p:attrName>
                                        </p:attrNameLst>
                                      </p:cBhvr>
                                      <p:to>
                                        <p:strVal val="visible"/>
                                      </p:to>
                                    </p:set>
                                    <p:animEffect transition="in" filter="fade">
                                      <p:cBhvr>
                                        <p:cTn id="14" dur="500"/>
                                        <p:tgtEl>
                                          <p:spTgt spid="279"/>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276"/>
                                        </p:tgtEl>
                                        <p:attrNameLst>
                                          <p:attrName>style.visibility</p:attrName>
                                        </p:attrNameLst>
                                      </p:cBhvr>
                                      <p:to>
                                        <p:strVal val="visible"/>
                                      </p:to>
                                    </p:set>
                                    <p:animEffect transition="in" filter="fade">
                                      <p:cBhvr>
                                        <p:cTn id="18" dur="500"/>
                                        <p:tgtEl>
                                          <p:spTgt spid="276"/>
                                        </p:tgtEl>
                                      </p:cBhvr>
                                    </p:animEffect>
                                  </p:childTnLst>
                                </p:cTn>
                              </p:par>
                            </p:childTnLst>
                          </p:cTn>
                        </p:par>
                        <p:par>
                          <p:cTn id="19" fill="hold">
                            <p:stCondLst>
                              <p:cond delay="2500"/>
                            </p:stCondLst>
                            <p:childTnLst>
                              <p:par>
                                <p:cTn id="20" presetID="8" presetClass="emph" presetSubtype="0" decel="46667" fill="hold" nodeType="afterEffect">
                                  <p:stCondLst>
                                    <p:cond delay="0"/>
                                  </p:stCondLst>
                                  <p:childTnLst>
                                    <p:animRot by="3600000">
                                      <p:cBhvr>
                                        <p:cTn id="21" dur="750" fill="hold"/>
                                        <p:tgtEl>
                                          <p:spTgt spid="244"/>
                                        </p:tgtEl>
                                        <p:attrNameLst>
                                          <p:attrName>r</p:attrName>
                                        </p:attrNameLst>
                                      </p:cBhvr>
                                    </p:animRot>
                                  </p:childTnLst>
                                </p:cTn>
                              </p:par>
                            </p:childTnLst>
                          </p:cTn>
                        </p:par>
                        <p:par>
                          <p:cTn id="22" fill="hold">
                            <p:stCondLst>
                              <p:cond delay="3250"/>
                            </p:stCondLst>
                            <p:childTnLst>
                              <p:par>
                                <p:cTn id="23" presetID="22" presetClass="entr" presetSubtype="8" fill="hold" nodeType="afterEffect">
                                  <p:stCondLst>
                                    <p:cond delay="250"/>
                                  </p:stCondLst>
                                  <p:childTnLst>
                                    <p:set>
                                      <p:cBhvr>
                                        <p:cTn id="24" dur="1" fill="hold">
                                          <p:stCondLst>
                                            <p:cond delay="0"/>
                                          </p:stCondLst>
                                        </p:cTn>
                                        <p:tgtEl>
                                          <p:spTgt spid="262"/>
                                        </p:tgtEl>
                                        <p:attrNameLst>
                                          <p:attrName>style.visibility</p:attrName>
                                        </p:attrNameLst>
                                      </p:cBhvr>
                                      <p:to>
                                        <p:strVal val="visible"/>
                                      </p:to>
                                    </p:set>
                                    <p:animEffect transition="in" filter="wipe(left)">
                                      <p:cBhvr>
                                        <p:cTn id="25" dur="500"/>
                                        <p:tgtEl>
                                          <p:spTgt spid="262"/>
                                        </p:tgtEl>
                                      </p:cBhvr>
                                    </p:animEffec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272"/>
                                        </p:tgtEl>
                                        <p:attrNameLst>
                                          <p:attrName>style.visibility</p:attrName>
                                        </p:attrNameLst>
                                      </p:cBhvr>
                                      <p:to>
                                        <p:strVal val="visible"/>
                                      </p:to>
                                    </p:set>
                                    <p:animEffect transition="in" filter="fade">
                                      <p:cBhvr>
                                        <p:cTn id="29" dur="500"/>
                                        <p:tgtEl>
                                          <p:spTgt spid="272"/>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277"/>
                                        </p:tgtEl>
                                        <p:attrNameLst>
                                          <p:attrName>style.visibility</p:attrName>
                                        </p:attrNameLst>
                                      </p:cBhvr>
                                      <p:to>
                                        <p:strVal val="visible"/>
                                      </p:to>
                                    </p:set>
                                    <p:animEffect transition="in" filter="fade">
                                      <p:cBhvr>
                                        <p:cTn id="33" dur="500"/>
                                        <p:tgtEl>
                                          <p:spTgt spid="277"/>
                                        </p:tgtEl>
                                      </p:cBhvr>
                                    </p:animEffect>
                                  </p:childTnLst>
                                </p:cTn>
                              </p:par>
                            </p:childTnLst>
                          </p:cTn>
                        </p:par>
                        <p:par>
                          <p:cTn id="34" fill="hold">
                            <p:stCondLst>
                              <p:cond delay="5000"/>
                            </p:stCondLst>
                            <p:childTnLst>
                              <p:par>
                                <p:cTn id="35" presetID="8" presetClass="emph" presetSubtype="0" decel="46667" fill="hold" nodeType="afterEffect">
                                  <p:stCondLst>
                                    <p:cond delay="0"/>
                                  </p:stCondLst>
                                  <p:childTnLst>
                                    <p:animRot by="2400000">
                                      <p:cBhvr>
                                        <p:cTn id="36" dur="750" fill="hold"/>
                                        <p:tgtEl>
                                          <p:spTgt spid="244"/>
                                        </p:tgtEl>
                                        <p:attrNameLst>
                                          <p:attrName>r</p:attrName>
                                        </p:attrNameLst>
                                      </p:cBhvr>
                                    </p:animRot>
                                  </p:childTnLst>
                                </p:cTn>
                              </p:par>
                            </p:childTnLst>
                          </p:cTn>
                        </p:par>
                        <p:par>
                          <p:cTn id="37" fill="hold">
                            <p:stCondLst>
                              <p:cond delay="5750"/>
                            </p:stCondLst>
                            <p:childTnLst>
                              <p:par>
                                <p:cTn id="38" presetID="22" presetClass="entr" presetSubtype="8" fill="hold" nodeType="afterEffect">
                                  <p:stCondLst>
                                    <p:cond delay="250"/>
                                  </p:stCondLst>
                                  <p:childTnLst>
                                    <p:set>
                                      <p:cBhvr>
                                        <p:cTn id="39" dur="1" fill="hold">
                                          <p:stCondLst>
                                            <p:cond delay="0"/>
                                          </p:stCondLst>
                                        </p:cTn>
                                        <p:tgtEl>
                                          <p:spTgt spid="264"/>
                                        </p:tgtEl>
                                        <p:attrNameLst>
                                          <p:attrName>style.visibility</p:attrName>
                                        </p:attrNameLst>
                                      </p:cBhvr>
                                      <p:to>
                                        <p:strVal val="visible"/>
                                      </p:to>
                                    </p:set>
                                    <p:animEffect transition="in" filter="wipe(left)">
                                      <p:cBhvr>
                                        <p:cTn id="40" dur="500"/>
                                        <p:tgtEl>
                                          <p:spTgt spid="264"/>
                                        </p:tgtEl>
                                      </p:cBhvr>
                                    </p:animEffect>
                                  </p:childTnLst>
                                </p:cTn>
                              </p:par>
                            </p:childTnLst>
                          </p:cTn>
                        </p:par>
                        <p:par>
                          <p:cTn id="41" fill="hold">
                            <p:stCondLst>
                              <p:cond delay="6500"/>
                            </p:stCondLst>
                            <p:childTnLst>
                              <p:par>
                                <p:cTn id="42" presetID="10" presetClass="entr" presetSubtype="0" fill="hold" nodeType="afterEffect">
                                  <p:stCondLst>
                                    <p:cond delay="0"/>
                                  </p:stCondLst>
                                  <p:childTnLst>
                                    <p:set>
                                      <p:cBhvr>
                                        <p:cTn id="43" dur="1" fill="hold">
                                          <p:stCondLst>
                                            <p:cond delay="0"/>
                                          </p:stCondLst>
                                        </p:cTn>
                                        <p:tgtEl>
                                          <p:spTgt spid="261"/>
                                        </p:tgtEl>
                                        <p:attrNameLst>
                                          <p:attrName>style.visibility</p:attrName>
                                        </p:attrNameLst>
                                      </p:cBhvr>
                                      <p:to>
                                        <p:strVal val="visible"/>
                                      </p:to>
                                    </p:set>
                                    <p:animEffect transition="in" filter="fade">
                                      <p:cBhvr>
                                        <p:cTn id="44" dur="500"/>
                                        <p:tgtEl>
                                          <p:spTgt spid="261"/>
                                        </p:tgtEl>
                                      </p:cBhvr>
                                    </p:animEffect>
                                  </p:childTnLst>
                                </p:cTn>
                              </p:par>
                            </p:childTnLst>
                          </p:cTn>
                        </p:par>
                        <p:par>
                          <p:cTn id="45" fill="hold">
                            <p:stCondLst>
                              <p:cond delay="7000"/>
                            </p:stCondLst>
                            <p:childTnLst>
                              <p:par>
                                <p:cTn id="46" presetID="10" presetClass="entr" presetSubtype="0" fill="hold" grpId="0" nodeType="afterEffect">
                                  <p:stCondLst>
                                    <p:cond delay="0"/>
                                  </p:stCondLst>
                                  <p:childTnLst>
                                    <p:set>
                                      <p:cBhvr>
                                        <p:cTn id="47" dur="1" fill="hold">
                                          <p:stCondLst>
                                            <p:cond delay="0"/>
                                          </p:stCondLst>
                                        </p:cTn>
                                        <p:tgtEl>
                                          <p:spTgt spid="278"/>
                                        </p:tgtEl>
                                        <p:attrNameLst>
                                          <p:attrName>style.visibility</p:attrName>
                                        </p:attrNameLst>
                                      </p:cBhvr>
                                      <p:to>
                                        <p:strVal val="visible"/>
                                      </p:to>
                                    </p:set>
                                    <p:animEffect transition="in" filter="fade">
                                      <p:cBhvr>
                                        <p:cTn id="48" dur="500"/>
                                        <p:tgtEl>
                                          <p:spTgt spid="278"/>
                                        </p:tgtEl>
                                      </p:cBhvr>
                                    </p:animEffect>
                                  </p:childTnLst>
                                </p:cTn>
                              </p:par>
                            </p:childTnLst>
                          </p:cTn>
                        </p:par>
                        <p:par>
                          <p:cTn id="49" fill="hold">
                            <p:stCondLst>
                              <p:cond delay="7500"/>
                            </p:stCondLst>
                            <p:childTnLst>
                              <p:par>
                                <p:cTn id="50" presetID="8" presetClass="emph" presetSubtype="0" decel="46667" fill="hold" nodeType="afterEffect">
                                  <p:stCondLst>
                                    <p:cond delay="0"/>
                                  </p:stCondLst>
                                  <p:childTnLst>
                                    <p:animRot by="4560000">
                                      <p:cBhvr>
                                        <p:cTn id="51" dur="750" fill="hold"/>
                                        <p:tgtEl>
                                          <p:spTgt spid="244"/>
                                        </p:tgtEl>
                                        <p:attrNameLst>
                                          <p:attrName>r</p:attrName>
                                        </p:attrNameLst>
                                      </p:cBhvr>
                                    </p:animRot>
                                  </p:childTnLst>
                                </p:cTn>
                              </p:par>
                            </p:childTnLst>
                          </p:cTn>
                        </p:par>
                        <p:par>
                          <p:cTn id="52" fill="hold">
                            <p:stCondLst>
                              <p:cond delay="8250"/>
                            </p:stCondLst>
                            <p:childTnLst>
                              <p:par>
                                <p:cTn id="53" presetID="22" presetClass="entr" presetSubtype="8" fill="hold" nodeType="afterEffect">
                                  <p:stCondLst>
                                    <p:cond delay="250"/>
                                  </p:stCondLst>
                                  <p:childTnLst>
                                    <p:set>
                                      <p:cBhvr>
                                        <p:cTn id="54" dur="1" fill="hold">
                                          <p:stCondLst>
                                            <p:cond delay="0"/>
                                          </p:stCondLst>
                                        </p:cTn>
                                        <p:tgtEl>
                                          <p:spTgt spid="249"/>
                                        </p:tgtEl>
                                        <p:attrNameLst>
                                          <p:attrName>style.visibility</p:attrName>
                                        </p:attrNameLst>
                                      </p:cBhvr>
                                      <p:to>
                                        <p:strVal val="visible"/>
                                      </p:to>
                                    </p:set>
                                    <p:animEffect transition="in" filter="wipe(left)">
                                      <p:cBhvr>
                                        <p:cTn id="55" dur="500"/>
                                        <p:tgtEl>
                                          <p:spTgt spid="249"/>
                                        </p:tgtEl>
                                      </p:cBhvr>
                                    </p:animEffect>
                                  </p:childTnLst>
                                </p:cTn>
                              </p:par>
                            </p:childTnLst>
                          </p:cTn>
                        </p:par>
                        <p:par>
                          <p:cTn id="56" fill="hold">
                            <p:stCondLst>
                              <p:cond delay="9000"/>
                            </p:stCondLst>
                            <p:childTnLst>
                              <p:par>
                                <p:cTn id="57" presetID="10" presetClass="entr" presetSubtype="0" fill="hold" nodeType="afterEffect">
                                  <p:stCondLst>
                                    <p:cond delay="0"/>
                                  </p:stCondLst>
                                  <p:childTnLst>
                                    <p:set>
                                      <p:cBhvr>
                                        <p:cTn id="58" dur="1" fill="hold">
                                          <p:stCondLst>
                                            <p:cond delay="0"/>
                                          </p:stCondLst>
                                        </p:cTn>
                                        <p:tgtEl>
                                          <p:spTgt spid="260"/>
                                        </p:tgtEl>
                                        <p:attrNameLst>
                                          <p:attrName>style.visibility</p:attrName>
                                        </p:attrNameLst>
                                      </p:cBhvr>
                                      <p:to>
                                        <p:strVal val="visible"/>
                                      </p:to>
                                    </p:set>
                                    <p:animEffect transition="in" filter="fade">
                                      <p:cBhvr>
                                        <p:cTn id="59" dur="500"/>
                                        <p:tgtEl>
                                          <p:spTgt spid="260"/>
                                        </p:tgtEl>
                                      </p:cBhvr>
                                    </p:animEffect>
                                  </p:childTnLst>
                                </p:cTn>
                              </p:par>
                            </p:childTnLst>
                          </p:cTn>
                        </p:par>
                        <p:par>
                          <p:cTn id="60" fill="hold">
                            <p:stCondLst>
                              <p:cond delay="9500"/>
                            </p:stCondLst>
                            <p:childTnLst>
                              <p:par>
                                <p:cTn id="61" presetID="10" presetClass="entr" presetSubtype="0" fill="hold" grpId="0" nodeType="afterEffect">
                                  <p:stCondLst>
                                    <p:cond delay="0"/>
                                  </p:stCondLst>
                                  <p:childTnLst>
                                    <p:set>
                                      <p:cBhvr>
                                        <p:cTn id="62" dur="1" fill="hold">
                                          <p:stCondLst>
                                            <p:cond delay="0"/>
                                          </p:stCondLst>
                                        </p:cTn>
                                        <p:tgtEl>
                                          <p:spTgt spid="275"/>
                                        </p:tgtEl>
                                        <p:attrNameLst>
                                          <p:attrName>style.visibility</p:attrName>
                                        </p:attrNameLst>
                                      </p:cBhvr>
                                      <p:to>
                                        <p:strVal val="visible"/>
                                      </p:to>
                                    </p:set>
                                    <p:animEffect transition="in" filter="fade">
                                      <p:cBhvr>
                                        <p:cTn id="63" dur="500"/>
                                        <p:tgtEl>
                                          <p:spTgt spid="275"/>
                                        </p:tgtEl>
                                      </p:cBhvr>
                                    </p:animEffect>
                                  </p:childTnLst>
                                </p:cTn>
                              </p:par>
                            </p:childTnLst>
                          </p:cTn>
                        </p:par>
                        <p:par>
                          <p:cTn id="64" fill="hold">
                            <p:stCondLst>
                              <p:cond delay="10000"/>
                            </p:stCondLst>
                            <p:childTnLst>
                              <p:par>
                                <p:cTn id="65" presetID="8" presetClass="emph" presetSubtype="0" decel="46667" fill="hold" nodeType="afterEffect">
                                  <p:stCondLst>
                                    <p:cond delay="0"/>
                                  </p:stCondLst>
                                  <p:childTnLst>
                                    <p:animRot by="2400000">
                                      <p:cBhvr>
                                        <p:cTn id="66" dur="750" fill="hold"/>
                                        <p:tgtEl>
                                          <p:spTgt spid="244"/>
                                        </p:tgtEl>
                                        <p:attrNameLst>
                                          <p:attrName>r</p:attrName>
                                        </p:attrNameLst>
                                      </p:cBhvr>
                                    </p:animRot>
                                  </p:childTnLst>
                                </p:cTn>
                              </p:par>
                            </p:childTnLst>
                          </p:cTn>
                        </p:par>
                        <p:par>
                          <p:cTn id="67" fill="hold">
                            <p:stCondLst>
                              <p:cond delay="10750"/>
                            </p:stCondLst>
                            <p:childTnLst>
                              <p:par>
                                <p:cTn id="68" presetID="22" presetClass="entr" presetSubtype="8" fill="hold" nodeType="afterEffect">
                                  <p:stCondLst>
                                    <p:cond delay="250"/>
                                  </p:stCondLst>
                                  <p:childTnLst>
                                    <p:set>
                                      <p:cBhvr>
                                        <p:cTn id="69" dur="1" fill="hold">
                                          <p:stCondLst>
                                            <p:cond delay="0"/>
                                          </p:stCondLst>
                                        </p:cTn>
                                        <p:tgtEl>
                                          <p:spTgt spid="242"/>
                                        </p:tgtEl>
                                        <p:attrNameLst>
                                          <p:attrName>style.visibility</p:attrName>
                                        </p:attrNameLst>
                                      </p:cBhvr>
                                      <p:to>
                                        <p:strVal val="visible"/>
                                      </p:to>
                                    </p:set>
                                    <p:animEffect transition="in" filter="wipe(left)">
                                      <p:cBhvr>
                                        <p:cTn id="70" dur="500"/>
                                        <p:tgtEl>
                                          <p:spTgt spid="242"/>
                                        </p:tgtEl>
                                      </p:cBhvr>
                                    </p:animEffect>
                                  </p:childTnLst>
                                </p:cTn>
                              </p:par>
                            </p:childTnLst>
                          </p:cTn>
                        </p:par>
                        <p:par>
                          <p:cTn id="71" fill="hold">
                            <p:stCondLst>
                              <p:cond delay="11500"/>
                            </p:stCondLst>
                            <p:childTnLst>
                              <p:par>
                                <p:cTn id="72" presetID="22" presetClass="entr" presetSubtype="8" fill="hold" nodeType="afterEffect">
                                  <p:stCondLst>
                                    <p:cond delay="0"/>
                                  </p:stCondLst>
                                  <p:childTnLst>
                                    <p:set>
                                      <p:cBhvr>
                                        <p:cTn id="73" dur="1" fill="hold">
                                          <p:stCondLst>
                                            <p:cond delay="0"/>
                                          </p:stCondLst>
                                        </p:cTn>
                                        <p:tgtEl>
                                          <p:spTgt spid="246"/>
                                        </p:tgtEl>
                                        <p:attrNameLst>
                                          <p:attrName>style.visibility</p:attrName>
                                        </p:attrNameLst>
                                      </p:cBhvr>
                                      <p:to>
                                        <p:strVal val="visible"/>
                                      </p:to>
                                    </p:set>
                                    <p:animEffect transition="in" filter="wipe(left)">
                                      <p:cBhvr>
                                        <p:cTn id="74" dur="500"/>
                                        <p:tgtEl>
                                          <p:spTgt spid="246"/>
                                        </p:tgtEl>
                                      </p:cBhvr>
                                    </p:animEffect>
                                  </p:childTnLst>
                                </p:cTn>
                              </p:par>
                            </p:childTnLst>
                          </p:cTn>
                        </p:par>
                        <p:par>
                          <p:cTn id="75" fill="hold">
                            <p:stCondLst>
                              <p:cond delay="12000"/>
                            </p:stCondLst>
                            <p:childTnLst>
                              <p:par>
                                <p:cTn id="76" presetID="10" presetClass="entr" presetSubtype="0" fill="hold" nodeType="afterEffect">
                                  <p:stCondLst>
                                    <p:cond delay="0"/>
                                  </p:stCondLst>
                                  <p:childTnLst>
                                    <p:set>
                                      <p:cBhvr>
                                        <p:cTn id="77" dur="1" fill="hold">
                                          <p:stCondLst>
                                            <p:cond delay="0"/>
                                          </p:stCondLst>
                                        </p:cTn>
                                        <p:tgtEl>
                                          <p:spTgt spid="259"/>
                                        </p:tgtEl>
                                        <p:attrNameLst>
                                          <p:attrName>style.visibility</p:attrName>
                                        </p:attrNameLst>
                                      </p:cBhvr>
                                      <p:to>
                                        <p:strVal val="visible"/>
                                      </p:to>
                                    </p:set>
                                    <p:animEffect transition="in" filter="fade">
                                      <p:cBhvr>
                                        <p:cTn id="78" dur="500"/>
                                        <p:tgtEl>
                                          <p:spTgt spid="259"/>
                                        </p:tgtEl>
                                      </p:cBhvr>
                                    </p:animEffect>
                                  </p:childTnLst>
                                </p:cTn>
                              </p:par>
                            </p:childTnLst>
                          </p:cTn>
                        </p:par>
                        <p:par>
                          <p:cTn id="79" fill="hold">
                            <p:stCondLst>
                              <p:cond delay="12500"/>
                            </p:stCondLst>
                            <p:childTnLst>
                              <p:par>
                                <p:cTn id="80" presetID="8" presetClass="emph" presetSubtype="0" decel="46667" fill="hold" nodeType="afterEffect">
                                  <p:stCondLst>
                                    <p:cond delay="0"/>
                                  </p:stCondLst>
                                  <p:childTnLst>
                                    <p:animRot by="3780000">
                                      <p:cBhvr>
                                        <p:cTn id="81" dur="750" fill="hold"/>
                                        <p:tgtEl>
                                          <p:spTgt spid="244"/>
                                        </p:tgtEl>
                                        <p:attrNameLst>
                                          <p:attrName>r</p:attrName>
                                        </p:attrNameLst>
                                      </p:cBhvr>
                                    </p:animRot>
                                  </p:childTnLst>
                                </p:cTn>
                              </p:par>
                            </p:childTnLst>
                          </p:cTn>
                        </p:par>
                        <p:par>
                          <p:cTn id="82" fill="hold">
                            <p:stCondLst>
                              <p:cond delay="13250"/>
                            </p:stCondLst>
                            <p:childTnLst>
                              <p:par>
                                <p:cTn id="83" presetID="10" presetClass="entr" presetSubtype="0" fill="hold" grpId="0" nodeType="afterEffect">
                                  <p:stCondLst>
                                    <p:cond delay="250"/>
                                  </p:stCondLst>
                                  <p:childTnLst>
                                    <p:set>
                                      <p:cBhvr>
                                        <p:cTn id="84" dur="1" fill="hold">
                                          <p:stCondLst>
                                            <p:cond delay="0"/>
                                          </p:stCondLst>
                                        </p:cTn>
                                        <p:tgtEl>
                                          <p:spTgt spid="312"/>
                                        </p:tgtEl>
                                        <p:attrNameLst>
                                          <p:attrName>style.visibility</p:attrName>
                                        </p:attrNameLst>
                                      </p:cBhvr>
                                      <p:to>
                                        <p:strVal val="visible"/>
                                      </p:to>
                                    </p:set>
                                    <p:animEffect transition="in" filter="fade">
                                      <p:cBhvr>
                                        <p:cTn id="85" dur="500"/>
                                        <p:tgtEl>
                                          <p:spTgt spid="312"/>
                                        </p:tgtEl>
                                      </p:cBhvr>
                                    </p:animEffect>
                                  </p:childTnLst>
                                </p:cTn>
                              </p:par>
                            </p:childTnLst>
                          </p:cTn>
                        </p:par>
                        <p:par>
                          <p:cTn id="86" fill="hold">
                            <p:stCondLst>
                              <p:cond delay="14000"/>
                            </p:stCondLst>
                            <p:childTnLst>
                              <p:par>
                                <p:cTn id="87" presetID="10" presetClass="entr" presetSubtype="0" fill="hold" nodeType="afterEffect">
                                  <p:stCondLst>
                                    <p:cond delay="0"/>
                                  </p:stCondLst>
                                  <p:childTnLst>
                                    <p:set>
                                      <p:cBhvr>
                                        <p:cTn id="88" dur="1" fill="hold">
                                          <p:stCondLst>
                                            <p:cond delay="0"/>
                                          </p:stCondLst>
                                        </p:cTn>
                                        <p:tgtEl>
                                          <p:spTgt spid="4"/>
                                        </p:tgtEl>
                                        <p:attrNameLst>
                                          <p:attrName>style.visibility</p:attrName>
                                        </p:attrNameLst>
                                      </p:cBhvr>
                                      <p:to>
                                        <p:strVal val="visible"/>
                                      </p:to>
                                    </p:set>
                                    <p:animEffect transition="in" filter="fade">
                                      <p:cBhvr>
                                        <p:cTn id="89" dur="500"/>
                                        <p:tgtEl>
                                          <p:spTgt spid="4"/>
                                        </p:tgtEl>
                                      </p:cBhvr>
                                    </p:animEffect>
                                  </p:childTnLst>
                                </p:cTn>
                              </p:par>
                            </p:childTnLst>
                          </p:cTn>
                        </p:par>
                        <p:par>
                          <p:cTn id="90" fill="hold">
                            <p:stCondLst>
                              <p:cond delay="14500"/>
                            </p:stCondLst>
                            <p:childTnLst>
                              <p:par>
                                <p:cTn id="91" presetID="10" presetClass="entr" presetSubtype="0" fill="hold" grpId="0" nodeType="afterEffect">
                                  <p:stCondLst>
                                    <p:cond delay="0"/>
                                  </p:stCondLst>
                                  <p:childTnLst>
                                    <p:set>
                                      <p:cBhvr>
                                        <p:cTn id="92" dur="1" fill="hold">
                                          <p:stCondLst>
                                            <p:cond delay="0"/>
                                          </p:stCondLst>
                                        </p:cTn>
                                        <p:tgtEl>
                                          <p:spTgt spid="271"/>
                                        </p:tgtEl>
                                        <p:attrNameLst>
                                          <p:attrName>style.visibility</p:attrName>
                                        </p:attrNameLst>
                                      </p:cBhvr>
                                      <p:to>
                                        <p:strVal val="visible"/>
                                      </p:to>
                                    </p:set>
                                    <p:animEffect transition="in" filter="fade">
                                      <p:cBhvr>
                                        <p:cTn id="93"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 grpId="0"/>
      <p:bldP spid="275" grpId="0"/>
      <p:bldP spid="276" grpId="0"/>
      <p:bldP spid="277" grpId="0"/>
      <p:bldP spid="278" grpId="0"/>
      <p:bldP spid="3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743DC-8FE2-D54E-9A74-43B4A2DE31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7C4D8-0511-42ED-FD6F-9B84DE1DF7BD}"/>
              </a:ext>
            </a:extLst>
          </p:cNvPr>
          <p:cNvSpPr>
            <a:spLocks noGrp="1"/>
          </p:cNvSpPr>
          <p:nvPr>
            <p:ph type="title"/>
          </p:nvPr>
        </p:nvSpPr>
        <p:spPr/>
        <p:txBody>
          <a:bodyPr/>
          <a:lstStyle/>
          <a:p>
            <a:r>
              <a:rPr lang="en-US" i="1" dirty="0"/>
              <a:t>Hansard v. Zamora</a:t>
            </a:r>
          </a:p>
        </p:txBody>
      </p:sp>
      <p:sp>
        <p:nvSpPr>
          <p:cNvPr id="3" name="Content Placeholder 2">
            <a:extLst>
              <a:ext uri="{FF2B5EF4-FFF2-40B4-BE49-F238E27FC236}">
                <a16:creationId xmlns:a16="http://schemas.microsoft.com/office/drawing/2014/main" id="{B94754B5-ACD0-179D-665B-B3B826F096FE}"/>
              </a:ext>
            </a:extLst>
          </p:cNvPr>
          <p:cNvSpPr>
            <a:spLocks noGrp="1"/>
          </p:cNvSpPr>
          <p:nvPr>
            <p:ph idx="1"/>
          </p:nvPr>
        </p:nvSpPr>
        <p:spPr/>
        <p:txBody>
          <a:bodyPr/>
          <a:lstStyle/>
          <a:p>
            <a:r>
              <a:rPr lang="en-US" dirty="0"/>
              <a:t>The Hansards brought multiple claims in federal court against the superintendent and the Board member individually, alleging retaliation in violation of their First Amendment right to freedom of speech</a:t>
            </a:r>
          </a:p>
          <a:p>
            <a:r>
              <a:rPr lang="en-US" dirty="0"/>
              <a:t>Zamora and the Board members asserted qualified immunity</a:t>
            </a:r>
          </a:p>
        </p:txBody>
      </p:sp>
      <p:sp>
        <p:nvSpPr>
          <p:cNvPr id="4" name="Slide Number Placeholder 3">
            <a:extLst>
              <a:ext uri="{FF2B5EF4-FFF2-40B4-BE49-F238E27FC236}">
                <a16:creationId xmlns:a16="http://schemas.microsoft.com/office/drawing/2014/main" id="{98DFDE2A-B55A-0E83-F1FC-0002D59CF5EF}"/>
              </a:ext>
            </a:extLst>
          </p:cNvPr>
          <p:cNvSpPr>
            <a:spLocks noGrp="1"/>
          </p:cNvSpPr>
          <p:nvPr>
            <p:ph type="sldNum" sz="quarter" idx="12"/>
          </p:nvPr>
        </p:nvSpPr>
        <p:spPr/>
        <p:txBody>
          <a:bodyPr/>
          <a:lstStyle/>
          <a:p>
            <a:fld id="{8E591227-F9EB-4B2B-9432-842143BA1678}" type="slidenum">
              <a:rPr lang="en-US" smtClean="0"/>
              <a:pPr/>
              <a:t>20</a:t>
            </a:fld>
            <a:endParaRPr lang="en-US" dirty="0"/>
          </a:p>
        </p:txBody>
      </p:sp>
    </p:spTree>
    <p:extLst>
      <p:ext uri="{BB962C8B-B14F-4D97-AF65-F5344CB8AC3E}">
        <p14:creationId xmlns:p14="http://schemas.microsoft.com/office/powerpoint/2010/main" val="1975263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51997-4552-A8DC-4E9E-022AA18B5C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EEDCD7-7197-8486-D913-35D56CC02F74}"/>
              </a:ext>
            </a:extLst>
          </p:cNvPr>
          <p:cNvSpPr>
            <a:spLocks noGrp="1"/>
          </p:cNvSpPr>
          <p:nvPr>
            <p:ph type="title"/>
          </p:nvPr>
        </p:nvSpPr>
        <p:spPr/>
        <p:txBody>
          <a:bodyPr/>
          <a:lstStyle/>
          <a:p>
            <a:r>
              <a:rPr lang="en-US" i="1" dirty="0"/>
              <a:t>Hansard v. Zamora</a:t>
            </a:r>
          </a:p>
        </p:txBody>
      </p:sp>
      <p:sp>
        <p:nvSpPr>
          <p:cNvPr id="3" name="Content Placeholder 2">
            <a:extLst>
              <a:ext uri="{FF2B5EF4-FFF2-40B4-BE49-F238E27FC236}">
                <a16:creationId xmlns:a16="http://schemas.microsoft.com/office/drawing/2014/main" id="{8B06A81D-63E0-3391-88F2-8E42CEBA6863}"/>
              </a:ext>
            </a:extLst>
          </p:cNvPr>
          <p:cNvSpPr>
            <a:spLocks noGrp="1"/>
          </p:cNvSpPr>
          <p:nvPr>
            <p:ph idx="1"/>
          </p:nvPr>
        </p:nvSpPr>
        <p:spPr/>
        <p:txBody>
          <a:bodyPr>
            <a:normAutofit/>
          </a:bodyPr>
          <a:lstStyle/>
          <a:p>
            <a:r>
              <a:rPr lang="en-US" dirty="0"/>
              <a:t>A governmental official is not entitled to qualified immunity if a plaintiff can prove:</a:t>
            </a:r>
          </a:p>
          <a:p>
            <a:pPr marL="800091" lvl="1" indent="-457200">
              <a:buFont typeface="+mj-lt"/>
              <a:buAutoNum type="arabicPeriod"/>
            </a:pPr>
            <a:r>
              <a:rPr lang="en-US" dirty="0"/>
              <a:t>the official violated a statutory or constitutional right, or</a:t>
            </a:r>
          </a:p>
          <a:p>
            <a:pPr marL="800091" lvl="1" indent="-457200">
              <a:buFont typeface="+mj-lt"/>
              <a:buAutoNum type="arabicPeriod"/>
            </a:pPr>
            <a:r>
              <a:rPr lang="en-US" dirty="0"/>
              <a:t>the right was clearly established at the time of the challenged conduct</a:t>
            </a:r>
          </a:p>
          <a:p>
            <a:r>
              <a:rPr lang="en-US" dirty="0"/>
              <a:t>There is existing precedent of a government official retaliating against an ordinary citizen for their speech by using their power to influence a third-party employer to terminate the citizen’s employment</a:t>
            </a:r>
          </a:p>
        </p:txBody>
      </p:sp>
      <p:sp>
        <p:nvSpPr>
          <p:cNvPr id="4" name="Slide Number Placeholder 3">
            <a:extLst>
              <a:ext uri="{FF2B5EF4-FFF2-40B4-BE49-F238E27FC236}">
                <a16:creationId xmlns:a16="http://schemas.microsoft.com/office/drawing/2014/main" id="{3AC594CB-DA09-B2C5-9CA0-D336286CDE55}"/>
              </a:ext>
            </a:extLst>
          </p:cNvPr>
          <p:cNvSpPr>
            <a:spLocks noGrp="1"/>
          </p:cNvSpPr>
          <p:nvPr>
            <p:ph type="sldNum" sz="quarter" idx="12"/>
          </p:nvPr>
        </p:nvSpPr>
        <p:spPr/>
        <p:txBody>
          <a:bodyPr/>
          <a:lstStyle/>
          <a:p>
            <a:fld id="{8E591227-F9EB-4B2B-9432-842143BA1678}" type="slidenum">
              <a:rPr lang="en-US" smtClean="0"/>
              <a:pPr/>
              <a:t>21</a:t>
            </a:fld>
            <a:endParaRPr lang="en-US" dirty="0"/>
          </a:p>
        </p:txBody>
      </p:sp>
    </p:spTree>
    <p:extLst>
      <p:ext uri="{BB962C8B-B14F-4D97-AF65-F5344CB8AC3E}">
        <p14:creationId xmlns:p14="http://schemas.microsoft.com/office/powerpoint/2010/main" val="1160714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BC2D0-30CC-8CB8-9DB0-0B1E61327B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EDC68D-08D0-BBA7-EA0A-15597F257943}"/>
              </a:ext>
            </a:extLst>
          </p:cNvPr>
          <p:cNvSpPr>
            <a:spLocks noGrp="1"/>
          </p:cNvSpPr>
          <p:nvPr>
            <p:ph type="title"/>
          </p:nvPr>
        </p:nvSpPr>
        <p:spPr/>
        <p:txBody>
          <a:bodyPr/>
          <a:lstStyle/>
          <a:p>
            <a:r>
              <a:rPr lang="en-US" i="1" dirty="0"/>
              <a:t>Hansard v. Zamora</a:t>
            </a:r>
          </a:p>
        </p:txBody>
      </p:sp>
      <p:sp>
        <p:nvSpPr>
          <p:cNvPr id="3" name="Content Placeholder 2">
            <a:extLst>
              <a:ext uri="{FF2B5EF4-FFF2-40B4-BE49-F238E27FC236}">
                <a16:creationId xmlns:a16="http://schemas.microsoft.com/office/drawing/2014/main" id="{06DE3902-738E-536C-1156-1702BD23BA3F}"/>
              </a:ext>
            </a:extLst>
          </p:cNvPr>
          <p:cNvSpPr>
            <a:spLocks noGrp="1"/>
          </p:cNvSpPr>
          <p:nvPr>
            <p:ph idx="1"/>
          </p:nvPr>
        </p:nvSpPr>
        <p:spPr/>
        <p:txBody>
          <a:bodyPr>
            <a:normAutofit/>
          </a:bodyPr>
          <a:lstStyle/>
          <a:p>
            <a:r>
              <a:rPr lang="en-US" dirty="0"/>
              <a:t>The Court analyzed the retaliation claims separately because Stacy Hansard was a district employee</a:t>
            </a:r>
          </a:p>
          <a:p>
            <a:r>
              <a:rPr lang="en-US" b="1" dirty="0"/>
              <a:t>George Hansard’s claim</a:t>
            </a:r>
            <a:r>
              <a:rPr lang="en-US" dirty="0"/>
              <a:t>: The superintendent was not entitled to qualified immunity because he sent the email, but the claim against the Board members was dismissed</a:t>
            </a:r>
          </a:p>
        </p:txBody>
      </p:sp>
      <p:sp>
        <p:nvSpPr>
          <p:cNvPr id="4" name="Slide Number Placeholder 3">
            <a:extLst>
              <a:ext uri="{FF2B5EF4-FFF2-40B4-BE49-F238E27FC236}">
                <a16:creationId xmlns:a16="http://schemas.microsoft.com/office/drawing/2014/main" id="{D471C77E-5624-A2CE-E578-C04CE5FE327E}"/>
              </a:ext>
            </a:extLst>
          </p:cNvPr>
          <p:cNvSpPr>
            <a:spLocks noGrp="1"/>
          </p:cNvSpPr>
          <p:nvPr>
            <p:ph type="sldNum" sz="quarter" idx="12"/>
          </p:nvPr>
        </p:nvSpPr>
        <p:spPr/>
        <p:txBody>
          <a:bodyPr/>
          <a:lstStyle/>
          <a:p>
            <a:fld id="{8E591227-F9EB-4B2B-9432-842143BA1678}" type="slidenum">
              <a:rPr lang="en-US" smtClean="0"/>
              <a:pPr/>
              <a:t>22</a:t>
            </a:fld>
            <a:endParaRPr lang="en-US" dirty="0"/>
          </a:p>
        </p:txBody>
      </p:sp>
    </p:spTree>
    <p:extLst>
      <p:ext uri="{BB962C8B-B14F-4D97-AF65-F5344CB8AC3E}">
        <p14:creationId xmlns:p14="http://schemas.microsoft.com/office/powerpoint/2010/main" val="382068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F468A-9A1B-840D-CD7F-6579B5744504}"/>
              </a:ext>
            </a:extLst>
          </p:cNvPr>
          <p:cNvSpPr>
            <a:spLocks noGrp="1"/>
          </p:cNvSpPr>
          <p:nvPr>
            <p:ph type="title"/>
          </p:nvPr>
        </p:nvSpPr>
        <p:spPr/>
        <p:txBody>
          <a:bodyPr/>
          <a:lstStyle/>
          <a:p>
            <a:r>
              <a:rPr lang="en-US" i="1" dirty="0"/>
              <a:t>Hansard v. Zamora</a:t>
            </a:r>
          </a:p>
        </p:txBody>
      </p:sp>
      <p:sp>
        <p:nvSpPr>
          <p:cNvPr id="3" name="Content Placeholder 2">
            <a:extLst>
              <a:ext uri="{FF2B5EF4-FFF2-40B4-BE49-F238E27FC236}">
                <a16:creationId xmlns:a16="http://schemas.microsoft.com/office/drawing/2014/main" id="{EB4C5CDB-D095-0AD2-D390-33F9F4439B44}"/>
              </a:ext>
            </a:extLst>
          </p:cNvPr>
          <p:cNvSpPr>
            <a:spLocks noGrp="1"/>
          </p:cNvSpPr>
          <p:nvPr>
            <p:ph idx="1"/>
          </p:nvPr>
        </p:nvSpPr>
        <p:spPr/>
        <p:txBody>
          <a:bodyPr>
            <a:normAutofit/>
          </a:bodyPr>
          <a:lstStyle/>
          <a:p>
            <a:r>
              <a:rPr lang="en-US" dirty="0"/>
              <a:t>A First Amendment freedom of speech employee retaliation claim requires a plaintiff to show:</a:t>
            </a:r>
          </a:p>
          <a:p>
            <a:pPr marL="800091" lvl="1" indent="-457200">
              <a:buFont typeface="+mj-lt"/>
              <a:buAutoNum type="arabicPeriod"/>
            </a:pPr>
            <a:r>
              <a:rPr lang="en-US" dirty="0"/>
              <a:t>employee suffered an adverse employment decision;</a:t>
            </a:r>
          </a:p>
          <a:p>
            <a:pPr marL="800091" lvl="1" indent="-457200">
              <a:buFont typeface="+mj-lt"/>
              <a:buAutoNum type="arabicPeriod"/>
            </a:pPr>
            <a:r>
              <a:rPr lang="en-US" dirty="0"/>
              <a:t>their speech involved a matter of public concern;</a:t>
            </a:r>
          </a:p>
          <a:p>
            <a:pPr marL="800091" lvl="1" indent="-457200">
              <a:buFont typeface="+mj-lt"/>
              <a:buAutoNum type="arabicPeriod"/>
            </a:pPr>
            <a:r>
              <a:rPr lang="en-US" dirty="0"/>
              <a:t>their interest in commenting on matters of public concern outweighs the District’s interest in promoting efficiency; or</a:t>
            </a:r>
          </a:p>
          <a:p>
            <a:pPr marL="800091" lvl="1" indent="-457200">
              <a:buFont typeface="+mj-lt"/>
              <a:buAutoNum type="arabicPeriod"/>
            </a:pPr>
            <a:r>
              <a:rPr lang="en-US" dirty="0"/>
              <a:t>their speech motivated the adverse employment action</a:t>
            </a:r>
          </a:p>
          <a:p>
            <a:endParaRPr lang="en-US" dirty="0"/>
          </a:p>
        </p:txBody>
      </p:sp>
      <p:sp>
        <p:nvSpPr>
          <p:cNvPr id="4" name="Slide Number Placeholder 3">
            <a:extLst>
              <a:ext uri="{FF2B5EF4-FFF2-40B4-BE49-F238E27FC236}">
                <a16:creationId xmlns:a16="http://schemas.microsoft.com/office/drawing/2014/main" id="{8E07D142-89D7-0791-D26E-FDB926E761E4}"/>
              </a:ext>
            </a:extLst>
          </p:cNvPr>
          <p:cNvSpPr>
            <a:spLocks noGrp="1"/>
          </p:cNvSpPr>
          <p:nvPr>
            <p:ph type="sldNum" sz="quarter" idx="12"/>
          </p:nvPr>
        </p:nvSpPr>
        <p:spPr/>
        <p:txBody>
          <a:bodyPr/>
          <a:lstStyle/>
          <a:p>
            <a:fld id="{8E591227-F9EB-4B2B-9432-842143BA1678}" type="slidenum">
              <a:rPr lang="en-US" smtClean="0"/>
              <a:pPr/>
              <a:t>23</a:t>
            </a:fld>
            <a:endParaRPr lang="en-US" dirty="0"/>
          </a:p>
        </p:txBody>
      </p:sp>
    </p:spTree>
    <p:extLst>
      <p:ext uri="{BB962C8B-B14F-4D97-AF65-F5344CB8AC3E}">
        <p14:creationId xmlns:p14="http://schemas.microsoft.com/office/powerpoint/2010/main" val="926911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01579-92E1-9E75-80B9-036F25CD28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77716-51BD-9BF7-EFEA-7269270634AA}"/>
              </a:ext>
            </a:extLst>
          </p:cNvPr>
          <p:cNvSpPr>
            <a:spLocks noGrp="1"/>
          </p:cNvSpPr>
          <p:nvPr>
            <p:ph type="title"/>
          </p:nvPr>
        </p:nvSpPr>
        <p:spPr/>
        <p:txBody>
          <a:bodyPr/>
          <a:lstStyle/>
          <a:p>
            <a:r>
              <a:rPr lang="en-US" i="1" dirty="0"/>
              <a:t>Hansard v. Zamora</a:t>
            </a:r>
          </a:p>
        </p:txBody>
      </p:sp>
      <p:sp>
        <p:nvSpPr>
          <p:cNvPr id="3" name="Content Placeholder 2">
            <a:extLst>
              <a:ext uri="{FF2B5EF4-FFF2-40B4-BE49-F238E27FC236}">
                <a16:creationId xmlns:a16="http://schemas.microsoft.com/office/drawing/2014/main" id="{16BA4526-5C91-B3A3-7113-C335196439A6}"/>
              </a:ext>
            </a:extLst>
          </p:cNvPr>
          <p:cNvSpPr>
            <a:spLocks noGrp="1"/>
          </p:cNvSpPr>
          <p:nvPr>
            <p:ph idx="1"/>
          </p:nvPr>
        </p:nvSpPr>
        <p:spPr/>
        <p:txBody>
          <a:bodyPr>
            <a:normAutofit/>
          </a:bodyPr>
          <a:lstStyle/>
          <a:p>
            <a:r>
              <a:rPr lang="en-US" dirty="0"/>
              <a:t>Here, a reassignment to a less desirable position was an adverse action, but Stacy Hansard did not prove the necessary direct causal link between the superintendent/Board members and the demotion</a:t>
            </a:r>
          </a:p>
          <a:p>
            <a:endParaRPr lang="en-US" dirty="0"/>
          </a:p>
        </p:txBody>
      </p:sp>
      <p:sp>
        <p:nvSpPr>
          <p:cNvPr id="4" name="Slide Number Placeholder 3">
            <a:extLst>
              <a:ext uri="{FF2B5EF4-FFF2-40B4-BE49-F238E27FC236}">
                <a16:creationId xmlns:a16="http://schemas.microsoft.com/office/drawing/2014/main" id="{9E798C38-863B-B08A-4B91-67ACBAA71326}"/>
              </a:ext>
            </a:extLst>
          </p:cNvPr>
          <p:cNvSpPr>
            <a:spLocks noGrp="1"/>
          </p:cNvSpPr>
          <p:nvPr>
            <p:ph type="sldNum" sz="quarter" idx="12"/>
          </p:nvPr>
        </p:nvSpPr>
        <p:spPr/>
        <p:txBody>
          <a:bodyPr/>
          <a:lstStyle/>
          <a:p>
            <a:fld id="{8E591227-F9EB-4B2B-9432-842143BA1678}" type="slidenum">
              <a:rPr lang="en-US" smtClean="0"/>
              <a:pPr/>
              <a:t>24</a:t>
            </a:fld>
            <a:endParaRPr lang="en-US" dirty="0"/>
          </a:p>
        </p:txBody>
      </p:sp>
    </p:spTree>
    <p:extLst>
      <p:ext uri="{BB962C8B-B14F-4D97-AF65-F5344CB8AC3E}">
        <p14:creationId xmlns:p14="http://schemas.microsoft.com/office/powerpoint/2010/main" val="4228941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CFA14-020A-7182-8DD9-03DC511CF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7667FA-25E7-71F6-2566-6604284CE782}"/>
              </a:ext>
            </a:extLst>
          </p:cNvPr>
          <p:cNvSpPr>
            <a:spLocks noGrp="1"/>
          </p:cNvSpPr>
          <p:nvPr>
            <p:ph type="title"/>
          </p:nvPr>
        </p:nvSpPr>
        <p:spPr/>
        <p:txBody>
          <a:bodyPr/>
          <a:lstStyle/>
          <a:p>
            <a:r>
              <a:rPr lang="en-US" i="1" dirty="0"/>
              <a:t>Taylor v. Center ISD</a:t>
            </a:r>
          </a:p>
        </p:txBody>
      </p:sp>
      <p:sp>
        <p:nvSpPr>
          <p:cNvPr id="3" name="Content Placeholder 2">
            <a:extLst>
              <a:ext uri="{FF2B5EF4-FFF2-40B4-BE49-F238E27FC236}">
                <a16:creationId xmlns:a16="http://schemas.microsoft.com/office/drawing/2014/main" id="{B6877339-A437-2C99-61E7-57B0FBC6E2AC}"/>
              </a:ext>
            </a:extLst>
          </p:cNvPr>
          <p:cNvSpPr>
            <a:spLocks noGrp="1"/>
          </p:cNvSpPr>
          <p:nvPr>
            <p:ph idx="1"/>
          </p:nvPr>
        </p:nvSpPr>
        <p:spPr/>
        <p:txBody>
          <a:bodyPr>
            <a:normAutofit fontScale="92500" lnSpcReduction="10000"/>
          </a:bodyPr>
          <a:lstStyle/>
          <a:p>
            <a:r>
              <a:rPr lang="en-US" dirty="0"/>
              <a:t>Student allegedly assaulted another student</a:t>
            </a:r>
          </a:p>
          <a:p>
            <a:r>
              <a:rPr lang="en-US" dirty="0"/>
              <a:t>ISD administration and student strongly disagreed as to the nature of the contact</a:t>
            </a:r>
          </a:p>
          <a:p>
            <a:r>
              <a:rPr lang="en-US" dirty="0"/>
              <a:t>ISD placed the student in DAEP for 60 days, based on witness statements and a video of the incident</a:t>
            </a:r>
          </a:p>
          <a:p>
            <a:r>
              <a:rPr lang="en-US" dirty="0"/>
              <a:t>Student alleged violations of his Fourteenth Amendment due process rights</a:t>
            </a:r>
          </a:p>
          <a:p>
            <a:pPr lvl="1"/>
            <a:r>
              <a:rPr lang="en-US" dirty="0"/>
              <a:t>“No state shall . . . Deprive any person of life, liberty, or property, without due process of law”</a:t>
            </a:r>
          </a:p>
          <a:p>
            <a:pPr marL="0" indent="0" algn="r">
              <a:buNone/>
            </a:pPr>
            <a:r>
              <a:rPr lang="en-US" sz="1600" dirty="0"/>
              <a:t>2024 WL 4001509 (E.D. Tex. July 25, 2024)</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F0F412B3-5BF1-B71C-9EBB-C964D6A5F35B}"/>
              </a:ext>
            </a:extLst>
          </p:cNvPr>
          <p:cNvSpPr>
            <a:spLocks noGrp="1"/>
          </p:cNvSpPr>
          <p:nvPr>
            <p:ph type="sldNum" sz="quarter" idx="12"/>
          </p:nvPr>
        </p:nvSpPr>
        <p:spPr/>
        <p:txBody>
          <a:bodyPr/>
          <a:lstStyle/>
          <a:p>
            <a:fld id="{8E591227-F9EB-4B2B-9432-842143BA1678}" type="slidenum">
              <a:rPr lang="en-US" smtClean="0"/>
              <a:pPr/>
              <a:t>25</a:t>
            </a:fld>
            <a:endParaRPr lang="en-US" dirty="0"/>
          </a:p>
        </p:txBody>
      </p:sp>
    </p:spTree>
    <p:extLst>
      <p:ext uri="{BB962C8B-B14F-4D97-AF65-F5344CB8AC3E}">
        <p14:creationId xmlns:p14="http://schemas.microsoft.com/office/powerpoint/2010/main" val="3902799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EEA1FB-82BD-0020-6C5C-C8D1086EF7A1}"/>
              </a:ext>
            </a:extLst>
          </p:cNvPr>
          <p:cNvSpPr>
            <a:spLocks noGrp="1"/>
          </p:cNvSpPr>
          <p:nvPr>
            <p:ph idx="1"/>
          </p:nvPr>
        </p:nvSpPr>
        <p:spPr/>
        <p:txBody>
          <a:bodyPr>
            <a:normAutofit fontScale="92500"/>
          </a:bodyPr>
          <a:lstStyle/>
          <a:p>
            <a:r>
              <a:rPr lang="en-US" dirty="0"/>
              <a:t>Defendants asserted qualified immunity</a:t>
            </a:r>
          </a:p>
          <a:p>
            <a:r>
              <a:rPr lang="en-US" dirty="0"/>
              <a:t>Court found the student did not state “any recognized liberty or property interest protected by the Fourteenth Amendment’s Due Process Clause”</a:t>
            </a:r>
          </a:p>
          <a:p>
            <a:r>
              <a:rPr lang="en-US" dirty="0"/>
              <a:t>The Fifth Circuit has consistently held that placement in DAEP, exclusion from an extracurricular activity, or reputational damage </a:t>
            </a:r>
            <a:r>
              <a:rPr lang="en-US" b="1" i="1" u="sng" dirty="0"/>
              <a:t>alone</a:t>
            </a:r>
            <a:r>
              <a:rPr lang="en-US" dirty="0"/>
              <a:t> does not violate a liberty or property interest cognizable under the Fourteenth Amendment</a:t>
            </a:r>
          </a:p>
          <a:p>
            <a:r>
              <a:rPr lang="en-US" dirty="0"/>
              <a:t>Taylor’s claims were dismissed</a:t>
            </a:r>
          </a:p>
          <a:p>
            <a:endParaRPr lang="en-US" dirty="0"/>
          </a:p>
        </p:txBody>
      </p:sp>
      <p:sp>
        <p:nvSpPr>
          <p:cNvPr id="3" name="Slide Number Placeholder 2">
            <a:extLst>
              <a:ext uri="{FF2B5EF4-FFF2-40B4-BE49-F238E27FC236}">
                <a16:creationId xmlns:a16="http://schemas.microsoft.com/office/drawing/2014/main" id="{46E95DC6-5EDB-D6AE-D721-D8E95F95601B}"/>
              </a:ext>
            </a:extLst>
          </p:cNvPr>
          <p:cNvSpPr>
            <a:spLocks noGrp="1"/>
          </p:cNvSpPr>
          <p:nvPr>
            <p:ph type="sldNum" sz="quarter" idx="12"/>
          </p:nvPr>
        </p:nvSpPr>
        <p:spPr/>
        <p:txBody>
          <a:bodyPr/>
          <a:lstStyle/>
          <a:p>
            <a:fld id="{8E591227-F9EB-4B2B-9432-842143BA1678}" type="slidenum">
              <a:rPr lang="en-US" smtClean="0"/>
              <a:pPr/>
              <a:t>26</a:t>
            </a:fld>
            <a:endParaRPr lang="en-US" dirty="0"/>
          </a:p>
        </p:txBody>
      </p:sp>
      <p:sp>
        <p:nvSpPr>
          <p:cNvPr id="4" name="Title 3">
            <a:extLst>
              <a:ext uri="{FF2B5EF4-FFF2-40B4-BE49-F238E27FC236}">
                <a16:creationId xmlns:a16="http://schemas.microsoft.com/office/drawing/2014/main" id="{1DCACC7E-106E-006B-5A3B-0960D6778EE9}"/>
              </a:ext>
            </a:extLst>
          </p:cNvPr>
          <p:cNvSpPr>
            <a:spLocks noGrp="1"/>
          </p:cNvSpPr>
          <p:nvPr>
            <p:ph type="title"/>
          </p:nvPr>
        </p:nvSpPr>
        <p:spPr/>
        <p:txBody>
          <a:bodyPr/>
          <a:lstStyle/>
          <a:p>
            <a:r>
              <a:rPr lang="en-US" i="1" dirty="0"/>
              <a:t>Taylor v. Center ISD</a:t>
            </a:r>
            <a:endParaRPr lang="en-US" dirty="0"/>
          </a:p>
        </p:txBody>
      </p:sp>
    </p:spTree>
    <p:extLst>
      <p:ext uri="{BB962C8B-B14F-4D97-AF65-F5344CB8AC3E}">
        <p14:creationId xmlns:p14="http://schemas.microsoft.com/office/powerpoint/2010/main" val="1690410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55054-0A97-1710-D75C-FD74D1AACFA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F7037BA-1B70-42C6-D38F-CA9B93D111B8}"/>
              </a:ext>
            </a:extLst>
          </p:cNvPr>
          <p:cNvSpPr/>
          <p:nvPr/>
        </p:nvSpPr>
        <p:spPr>
          <a:xfrm>
            <a:off x="1655649" y="761681"/>
            <a:ext cx="7488351" cy="3956204"/>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36" name="TextBox 35">
            <a:extLst>
              <a:ext uri="{FF2B5EF4-FFF2-40B4-BE49-F238E27FC236}">
                <a16:creationId xmlns:a16="http://schemas.microsoft.com/office/drawing/2014/main" id="{7B44478B-954E-EB74-C5A0-61582D2E4A47}"/>
              </a:ext>
            </a:extLst>
          </p:cNvPr>
          <p:cNvSpPr txBox="1"/>
          <p:nvPr/>
        </p:nvSpPr>
        <p:spPr>
          <a:xfrm>
            <a:off x="3909945" y="2168837"/>
            <a:ext cx="4823712" cy="1611480"/>
          </a:xfrm>
          <a:prstGeom prst="rect">
            <a:avLst/>
          </a:prstGeom>
          <a:noFill/>
        </p:spPr>
        <p:txBody>
          <a:bodyPr wrap="square" lIns="0" tIns="0" rIns="0" bIns="0" rtlCol="0" anchor="t">
            <a:normAutofit/>
          </a:bodyPr>
          <a:lstStyle/>
          <a:p>
            <a:pPr algn="ctr">
              <a:lnSpc>
                <a:spcPct val="120000"/>
              </a:lnSpc>
            </a:pPr>
            <a:r>
              <a:rPr lang="en-US" sz="4000" b="1" dirty="0">
                <a:solidFill>
                  <a:schemeClr val="accent5">
                    <a:lumMod val="50000"/>
                  </a:schemeClr>
                </a:solidFill>
              </a:rPr>
              <a:t>Open Meetings/ Governance</a:t>
            </a:r>
            <a:endParaRPr lang="en-US" sz="4000" dirty="0">
              <a:solidFill>
                <a:schemeClr val="accent5">
                  <a:lumMod val="50000"/>
                </a:schemeClr>
              </a:solidFill>
            </a:endParaRPr>
          </a:p>
          <a:p>
            <a:pPr>
              <a:lnSpc>
                <a:spcPct val="120000"/>
              </a:lnSpc>
              <a:spcBef>
                <a:spcPts val="225"/>
              </a:spcBef>
            </a:pPr>
            <a:endParaRPr lang="en-US" sz="1100" dirty="0">
              <a:solidFill>
                <a:schemeClr val="tx1">
                  <a:lumMod val="75000"/>
                  <a:lumOff val="25000"/>
                </a:schemeClr>
              </a:solidFill>
            </a:endParaRPr>
          </a:p>
        </p:txBody>
      </p:sp>
      <p:grpSp>
        <p:nvGrpSpPr>
          <p:cNvPr id="134" name="Group 133">
            <a:extLst>
              <a:ext uri="{FF2B5EF4-FFF2-40B4-BE49-F238E27FC236}">
                <a16:creationId xmlns:a16="http://schemas.microsoft.com/office/drawing/2014/main" id="{DF8948D2-D771-56CA-832A-A2C7AADD6BB1}"/>
              </a:ext>
            </a:extLst>
          </p:cNvPr>
          <p:cNvGrpSpPr/>
          <p:nvPr/>
        </p:nvGrpSpPr>
        <p:grpSpPr>
          <a:xfrm>
            <a:off x="-231421" y="755358"/>
            <a:ext cx="3968852" cy="3970594"/>
            <a:chOff x="-5545249" y="1418526"/>
            <a:chExt cx="2993947" cy="2995259"/>
          </a:xfrm>
        </p:grpSpPr>
        <p:grpSp>
          <p:nvGrpSpPr>
            <p:cNvPr id="135" name="Group 134">
              <a:extLst>
                <a:ext uri="{FF2B5EF4-FFF2-40B4-BE49-F238E27FC236}">
                  <a16:creationId xmlns:a16="http://schemas.microsoft.com/office/drawing/2014/main" id="{2DA28AE9-DDF6-9260-8F3F-F0951807D7E1}"/>
                </a:ext>
              </a:extLst>
            </p:cNvPr>
            <p:cNvGrpSpPr/>
            <p:nvPr/>
          </p:nvGrpSpPr>
          <p:grpSpPr>
            <a:xfrm>
              <a:off x="-5545249" y="1418526"/>
              <a:ext cx="2993947" cy="2995259"/>
              <a:chOff x="4281488" y="2119313"/>
              <a:chExt cx="3622675" cy="3624263"/>
            </a:xfrm>
          </p:grpSpPr>
          <p:sp>
            <p:nvSpPr>
              <p:cNvPr id="216" name="Freeform 6">
                <a:extLst>
                  <a:ext uri="{FF2B5EF4-FFF2-40B4-BE49-F238E27FC236}">
                    <a16:creationId xmlns:a16="http://schemas.microsoft.com/office/drawing/2014/main" id="{0913B542-000A-BD5C-55B8-A2BBFBF4A320}"/>
                  </a:ext>
                </a:extLst>
              </p:cNvPr>
              <p:cNvSpPr>
                <a:spLocks/>
              </p:cNvSpPr>
              <p:nvPr/>
            </p:nvSpPr>
            <p:spPr bwMode="auto">
              <a:xfrm>
                <a:off x="4281488" y="2119313"/>
                <a:ext cx="3622675" cy="3624263"/>
              </a:xfrm>
              <a:custGeom>
                <a:avLst/>
                <a:gdLst>
                  <a:gd name="T0" fmla="*/ 963 w 963"/>
                  <a:gd name="T1" fmla="*/ 482 h 964"/>
                  <a:gd name="T2" fmla="*/ 482 w 963"/>
                  <a:gd name="T3" fmla="*/ 964 h 964"/>
                  <a:gd name="T4" fmla="*/ 481 w 963"/>
                  <a:gd name="T5" fmla="*/ 964 h 964"/>
                  <a:gd name="T6" fmla="*/ 0 w 963"/>
                  <a:gd name="T7" fmla="*/ 482 h 964"/>
                  <a:gd name="T8" fmla="*/ 445 w 963"/>
                  <a:gd name="T9" fmla="*/ 2 h 964"/>
                  <a:gd name="T10" fmla="*/ 481 w 963"/>
                  <a:gd name="T11" fmla="*/ 0 h 964"/>
                  <a:gd name="T12" fmla="*/ 482 w 963"/>
                  <a:gd name="T13" fmla="*/ 0 h 964"/>
                  <a:gd name="T14" fmla="*/ 513 w 963"/>
                  <a:gd name="T15" fmla="*/ 1 h 964"/>
                  <a:gd name="T16" fmla="*/ 963 w 963"/>
                  <a:gd name="T17" fmla="*/ 48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3" h="964">
                    <a:moveTo>
                      <a:pt x="963" y="482"/>
                    </a:moveTo>
                    <a:cubicBezTo>
                      <a:pt x="963" y="747"/>
                      <a:pt x="747" y="963"/>
                      <a:pt x="482" y="964"/>
                    </a:cubicBezTo>
                    <a:cubicBezTo>
                      <a:pt x="481" y="964"/>
                      <a:pt x="481" y="964"/>
                      <a:pt x="481" y="964"/>
                    </a:cubicBezTo>
                    <a:cubicBezTo>
                      <a:pt x="216" y="964"/>
                      <a:pt x="0" y="748"/>
                      <a:pt x="0" y="482"/>
                    </a:cubicBezTo>
                    <a:cubicBezTo>
                      <a:pt x="0" y="228"/>
                      <a:pt x="196" y="20"/>
                      <a:pt x="445" y="2"/>
                    </a:cubicBezTo>
                    <a:cubicBezTo>
                      <a:pt x="457" y="1"/>
                      <a:pt x="469" y="0"/>
                      <a:pt x="481" y="0"/>
                    </a:cubicBezTo>
                    <a:cubicBezTo>
                      <a:pt x="482" y="0"/>
                      <a:pt x="482" y="0"/>
                      <a:pt x="482" y="0"/>
                    </a:cubicBezTo>
                    <a:cubicBezTo>
                      <a:pt x="493" y="0"/>
                      <a:pt x="503" y="1"/>
                      <a:pt x="513" y="1"/>
                    </a:cubicBezTo>
                    <a:cubicBezTo>
                      <a:pt x="764" y="18"/>
                      <a:pt x="963" y="227"/>
                      <a:pt x="963" y="482"/>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217" name="Oval 7">
                <a:extLst>
                  <a:ext uri="{FF2B5EF4-FFF2-40B4-BE49-F238E27FC236}">
                    <a16:creationId xmlns:a16="http://schemas.microsoft.com/office/drawing/2014/main" id="{FE55D47D-B2B4-8844-CCC6-14F1109995BC}"/>
                  </a:ext>
                </a:extLst>
              </p:cNvPr>
              <p:cNvSpPr>
                <a:spLocks noChangeArrowheads="1"/>
              </p:cNvSpPr>
              <p:nvPr/>
            </p:nvSpPr>
            <p:spPr bwMode="auto">
              <a:xfrm>
                <a:off x="4465638" y="2306638"/>
                <a:ext cx="3260725" cy="3259138"/>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normAutofit/>
              </a:bodyPr>
              <a:lstStyle/>
              <a:p>
                <a:endParaRPr lang="en-US" sz="1800"/>
              </a:p>
            </p:txBody>
          </p:sp>
        </p:grpSp>
        <p:sp>
          <p:nvSpPr>
            <p:cNvPr id="136" name="Oval 8">
              <a:extLst>
                <a:ext uri="{FF2B5EF4-FFF2-40B4-BE49-F238E27FC236}">
                  <a16:creationId xmlns:a16="http://schemas.microsoft.com/office/drawing/2014/main" id="{6E4ECE3A-A5AB-B8ED-F23F-09C3165F7CF8}"/>
                </a:ext>
              </a:extLst>
            </p:cNvPr>
            <p:cNvSpPr>
              <a:spLocks noChangeArrowheads="1"/>
            </p:cNvSpPr>
            <p:nvPr/>
          </p:nvSpPr>
          <p:spPr bwMode="auto">
            <a:xfrm>
              <a:off x="-5095238" y="1871160"/>
              <a:ext cx="2099174" cy="20978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37" name="Oval 9">
              <a:extLst>
                <a:ext uri="{FF2B5EF4-FFF2-40B4-BE49-F238E27FC236}">
                  <a16:creationId xmlns:a16="http://schemas.microsoft.com/office/drawing/2014/main" id="{60B92476-682D-DDB7-84A3-4BF2EB5E20DD}"/>
                </a:ext>
              </a:extLst>
            </p:cNvPr>
            <p:cNvSpPr>
              <a:spLocks noChangeArrowheads="1"/>
            </p:cNvSpPr>
            <p:nvPr/>
          </p:nvSpPr>
          <p:spPr bwMode="auto">
            <a:xfrm>
              <a:off x="-5061127" y="1909208"/>
              <a:ext cx="2027015" cy="2025703"/>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normAutofit/>
            </a:bodyPr>
            <a:lstStyle/>
            <a:p>
              <a:endParaRPr lang="en-US" sz="1800"/>
            </a:p>
          </p:txBody>
        </p:sp>
        <p:grpSp>
          <p:nvGrpSpPr>
            <p:cNvPr id="138" name="Group 137">
              <a:extLst>
                <a:ext uri="{FF2B5EF4-FFF2-40B4-BE49-F238E27FC236}">
                  <a16:creationId xmlns:a16="http://schemas.microsoft.com/office/drawing/2014/main" id="{81D74649-63BC-ECDB-E9BD-FB4CA2090521}"/>
                </a:ext>
              </a:extLst>
            </p:cNvPr>
            <p:cNvGrpSpPr/>
            <p:nvPr/>
          </p:nvGrpSpPr>
          <p:grpSpPr>
            <a:xfrm>
              <a:off x="-4603245" y="2368402"/>
              <a:ext cx="1106003" cy="1106003"/>
              <a:chOff x="5421313" y="3268663"/>
              <a:chExt cx="1338263" cy="1338263"/>
            </a:xfrm>
            <a:solidFill>
              <a:schemeClr val="accent5">
                <a:lumMod val="75000"/>
              </a:schemeClr>
            </a:solidFill>
          </p:grpSpPr>
          <p:sp>
            <p:nvSpPr>
              <p:cNvPr id="214" name="Freeform 10">
                <a:extLst>
                  <a:ext uri="{FF2B5EF4-FFF2-40B4-BE49-F238E27FC236}">
                    <a16:creationId xmlns:a16="http://schemas.microsoft.com/office/drawing/2014/main" id="{9E971D14-DD6B-6B50-C404-7C1442E4F3DC}"/>
                  </a:ext>
                </a:extLst>
              </p:cNvPr>
              <p:cNvSpPr>
                <a:spLocks/>
              </p:cNvSpPr>
              <p:nvPr/>
            </p:nvSpPr>
            <p:spPr bwMode="auto">
              <a:xfrm>
                <a:off x="5421313" y="3268663"/>
                <a:ext cx="1338263" cy="1338263"/>
              </a:xfrm>
              <a:custGeom>
                <a:avLst/>
                <a:gdLst>
                  <a:gd name="T0" fmla="*/ 178 w 356"/>
                  <a:gd name="T1" fmla="*/ 7 h 356"/>
                  <a:gd name="T2" fmla="*/ 178 w 356"/>
                  <a:gd name="T3" fmla="*/ 0 h 356"/>
                  <a:gd name="T4" fmla="*/ 0 w 356"/>
                  <a:gd name="T5" fmla="*/ 178 h 356"/>
                  <a:gd name="T6" fmla="*/ 178 w 356"/>
                  <a:gd name="T7" fmla="*/ 356 h 356"/>
                  <a:gd name="T8" fmla="*/ 356 w 356"/>
                  <a:gd name="T9" fmla="*/ 178 h 356"/>
                  <a:gd name="T10" fmla="*/ 178 w 356"/>
                  <a:gd name="T11" fmla="*/ 0 h 356"/>
                  <a:gd name="T12" fmla="*/ 178 w 356"/>
                  <a:gd name="T13" fmla="*/ 7 h 356"/>
                  <a:gd name="T14" fmla="*/ 178 w 356"/>
                  <a:gd name="T15" fmla="*/ 13 h 356"/>
                  <a:gd name="T16" fmla="*/ 295 w 356"/>
                  <a:gd name="T17" fmla="*/ 62 h 356"/>
                  <a:gd name="T18" fmla="*/ 343 w 356"/>
                  <a:gd name="T19" fmla="*/ 178 h 356"/>
                  <a:gd name="T20" fmla="*/ 295 w 356"/>
                  <a:gd name="T21" fmla="*/ 295 h 356"/>
                  <a:gd name="T22" fmla="*/ 178 w 356"/>
                  <a:gd name="T23" fmla="*/ 343 h 356"/>
                  <a:gd name="T24" fmla="*/ 62 w 356"/>
                  <a:gd name="T25" fmla="*/ 295 h 356"/>
                  <a:gd name="T26" fmla="*/ 13 w 356"/>
                  <a:gd name="T27" fmla="*/ 178 h 356"/>
                  <a:gd name="T28" fmla="*/ 62 w 356"/>
                  <a:gd name="T29" fmla="*/ 62 h 356"/>
                  <a:gd name="T30" fmla="*/ 178 w 356"/>
                  <a:gd name="T31" fmla="*/ 13 h 356"/>
                  <a:gd name="T32" fmla="*/ 178 w 356"/>
                  <a:gd name="T33" fmla="*/ 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6" h="356">
                    <a:moveTo>
                      <a:pt x="178" y="7"/>
                    </a:moveTo>
                    <a:cubicBezTo>
                      <a:pt x="178" y="0"/>
                      <a:pt x="178" y="0"/>
                      <a:pt x="178" y="0"/>
                    </a:cubicBezTo>
                    <a:cubicBezTo>
                      <a:pt x="80" y="0"/>
                      <a:pt x="0" y="80"/>
                      <a:pt x="0" y="178"/>
                    </a:cubicBezTo>
                    <a:cubicBezTo>
                      <a:pt x="0" y="276"/>
                      <a:pt x="80" y="356"/>
                      <a:pt x="178" y="356"/>
                    </a:cubicBezTo>
                    <a:cubicBezTo>
                      <a:pt x="277" y="356"/>
                      <a:pt x="356" y="276"/>
                      <a:pt x="356" y="178"/>
                    </a:cubicBezTo>
                    <a:cubicBezTo>
                      <a:pt x="356" y="80"/>
                      <a:pt x="277" y="0"/>
                      <a:pt x="178" y="0"/>
                    </a:cubicBezTo>
                    <a:cubicBezTo>
                      <a:pt x="178" y="7"/>
                      <a:pt x="178" y="7"/>
                      <a:pt x="178" y="7"/>
                    </a:cubicBezTo>
                    <a:cubicBezTo>
                      <a:pt x="178" y="13"/>
                      <a:pt x="178" y="13"/>
                      <a:pt x="178" y="13"/>
                    </a:cubicBezTo>
                    <a:cubicBezTo>
                      <a:pt x="224" y="13"/>
                      <a:pt x="265" y="32"/>
                      <a:pt x="295" y="62"/>
                    </a:cubicBezTo>
                    <a:cubicBezTo>
                      <a:pt x="325" y="91"/>
                      <a:pt x="343" y="133"/>
                      <a:pt x="343" y="178"/>
                    </a:cubicBezTo>
                    <a:cubicBezTo>
                      <a:pt x="343" y="224"/>
                      <a:pt x="325" y="265"/>
                      <a:pt x="295" y="295"/>
                    </a:cubicBezTo>
                    <a:cubicBezTo>
                      <a:pt x="265" y="325"/>
                      <a:pt x="224" y="343"/>
                      <a:pt x="178" y="343"/>
                    </a:cubicBezTo>
                    <a:cubicBezTo>
                      <a:pt x="133" y="343"/>
                      <a:pt x="91" y="325"/>
                      <a:pt x="62" y="295"/>
                    </a:cubicBezTo>
                    <a:cubicBezTo>
                      <a:pt x="32" y="265"/>
                      <a:pt x="13" y="224"/>
                      <a:pt x="13" y="178"/>
                    </a:cubicBezTo>
                    <a:cubicBezTo>
                      <a:pt x="13" y="133"/>
                      <a:pt x="32" y="91"/>
                      <a:pt x="62" y="62"/>
                    </a:cubicBezTo>
                    <a:cubicBezTo>
                      <a:pt x="91" y="32"/>
                      <a:pt x="133" y="13"/>
                      <a:pt x="178" y="13"/>
                    </a:cubicBezTo>
                    <a:lnTo>
                      <a:pt x="178" y="7"/>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sz="1800"/>
              </a:p>
            </p:txBody>
          </p:sp>
          <p:sp>
            <p:nvSpPr>
              <p:cNvPr id="215" name="Freeform 11">
                <a:extLst>
                  <a:ext uri="{FF2B5EF4-FFF2-40B4-BE49-F238E27FC236}">
                    <a16:creationId xmlns:a16="http://schemas.microsoft.com/office/drawing/2014/main" id="{E3D05D4A-E061-E727-4AF2-9728A7ED45CD}"/>
                  </a:ext>
                </a:extLst>
              </p:cNvPr>
              <p:cNvSpPr>
                <a:spLocks/>
              </p:cNvSpPr>
              <p:nvPr/>
            </p:nvSpPr>
            <p:spPr bwMode="auto">
              <a:xfrm>
                <a:off x="5495926" y="3344863"/>
                <a:ext cx="1192213" cy="1190625"/>
              </a:xfrm>
              <a:custGeom>
                <a:avLst/>
                <a:gdLst>
                  <a:gd name="T0" fmla="*/ 158 w 317"/>
                  <a:gd name="T1" fmla="*/ 314 h 317"/>
                  <a:gd name="T2" fmla="*/ 158 w 317"/>
                  <a:gd name="T3" fmla="*/ 311 h 317"/>
                  <a:gd name="T4" fmla="*/ 50 w 317"/>
                  <a:gd name="T5" fmla="*/ 266 h 317"/>
                  <a:gd name="T6" fmla="*/ 5 w 317"/>
                  <a:gd name="T7" fmla="*/ 158 h 317"/>
                  <a:gd name="T8" fmla="*/ 50 w 317"/>
                  <a:gd name="T9" fmla="*/ 50 h 317"/>
                  <a:gd name="T10" fmla="*/ 158 w 317"/>
                  <a:gd name="T11" fmla="*/ 5 h 317"/>
                  <a:gd name="T12" fmla="*/ 266 w 317"/>
                  <a:gd name="T13" fmla="*/ 50 h 317"/>
                  <a:gd name="T14" fmla="*/ 311 w 317"/>
                  <a:gd name="T15" fmla="*/ 158 h 317"/>
                  <a:gd name="T16" fmla="*/ 266 w 317"/>
                  <a:gd name="T17" fmla="*/ 266 h 317"/>
                  <a:gd name="T18" fmla="*/ 158 w 317"/>
                  <a:gd name="T19" fmla="*/ 311 h 317"/>
                  <a:gd name="T20" fmla="*/ 158 w 317"/>
                  <a:gd name="T21" fmla="*/ 314 h 317"/>
                  <a:gd name="T22" fmla="*/ 158 w 317"/>
                  <a:gd name="T23" fmla="*/ 317 h 317"/>
                  <a:gd name="T24" fmla="*/ 317 w 317"/>
                  <a:gd name="T25" fmla="*/ 158 h 317"/>
                  <a:gd name="T26" fmla="*/ 158 w 317"/>
                  <a:gd name="T27" fmla="*/ 0 h 317"/>
                  <a:gd name="T28" fmla="*/ 0 w 317"/>
                  <a:gd name="T29" fmla="*/ 158 h 317"/>
                  <a:gd name="T30" fmla="*/ 158 w 317"/>
                  <a:gd name="T31" fmla="*/ 317 h 317"/>
                  <a:gd name="T32" fmla="*/ 158 w 317"/>
                  <a:gd name="T33" fmla="*/ 31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317">
                    <a:moveTo>
                      <a:pt x="158" y="314"/>
                    </a:moveTo>
                    <a:cubicBezTo>
                      <a:pt x="158" y="311"/>
                      <a:pt x="158" y="311"/>
                      <a:pt x="158" y="311"/>
                    </a:cubicBezTo>
                    <a:cubicBezTo>
                      <a:pt x="116" y="311"/>
                      <a:pt x="78" y="294"/>
                      <a:pt x="50" y="266"/>
                    </a:cubicBezTo>
                    <a:cubicBezTo>
                      <a:pt x="23" y="238"/>
                      <a:pt x="5" y="200"/>
                      <a:pt x="5" y="158"/>
                    </a:cubicBezTo>
                    <a:cubicBezTo>
                      <a:pt x="5" y="116"/>
                      <a:pt x="23" y="78"/>
                      <a:pt x="50" y="50"/>
                    </a:cubicBezTo>
                    <a:cubicBezTo>
                      <a:pt x="78" y="23"/>
                      <a:pt x="116" y="5"/>
                      <a:pt x="158" y="5"/>
                    </a:cubicBezTo>
                    <a:cubicBezTo>
                      <a:pt x="200" y="5"/>
                      <a:pt x="238" y="23"/>
                      <a:pt x="266" y="50"/>
                    </a:cubicBezTo>
                    <a:cubicBezTo>
                      <a:pt x="294" y="78"/>
                      <a:pt x="311" y="116"/>
                      <a:pt x="311" y="158"/>
                    </a:cubicBezTo>
                    <a:cubicBezTo>
                      <a:pt x="311" y="200"/>
                      <a:pt x="294" y="238"/>
                      <a:pt x="266" y="266"/>
                    </a:cubicBezTo>
                    <a:cubicBezTo>
                      <a:pt x="238" y="294"/>
                      <a:pt x="200" y="311"/>
                      <a:pt x="158" y="311"/>
                    </a:cubicBezTo>
                    <a:cubicBezTo>
                      <a:pt x="158" y="314"/>
                      <a:pt x="158" y="314"/>
                      <a:pt x="158" y="314"/>
                    </a:cubicBezTo>
                    <a:cubicBezTo>
                      <a:pt x="158" y="317"/>
                      <a:pt x="158" y="317"/>
                      <a:pt x="158" y="317"/>
                    </a:cubicBezTo>
                    <a:cubicBezTo>
                      <a:pt x="246" y="317"/>
                      <a:pt x="317" y="246"/>
                      <a:pt x="317" y="158"/>
                    </a:cubicBezTo>
                    <a:cubicBezTo>
                      <a:pt x="317" y="71"/>
                      <a:pt x="246" y="0"/>
                      <a:pt x="158" y="0"/>
                    </a:cubicBezTo>
                    <a:cubicBezTo>
                      <a:pt x="71" y="0"/>
                      <a:pt x="0" y="71"/>
                      <a:pt x="0" y="158"/>
                    </a:cubicBezTo>
                    <a:cubicBezTo>
                      <a:pt x="0" y="246"/>
                      <a:pt x="71" y="317"/>
                      <a:pt x="158" y="317"/>
                    </a:cubicBezTo>
                    <a:lnTo>
                      <a:pt x="158" y="314"/>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sz="1800"/>
              </a:p>
            </p:txBody>
          </p:sp>
        </p:grpSp>
        <p:sp>
          <p:nvSpPr>
            <p:cNvPr id="139" name="Freeform 12">
              <a:extLst>
                <a:ext uri="{FF2B5EF4-FFF2-40B4-BE49-F238E27FC236}">
                  <a16:creationId xmlns:a16="http://schemas.microsoft.com/office/drawing/2014/main" id="{E9C0EBBD-AD4C-C636-2A61-0A301B7FB548}"/>
                </a:ext>
              </a:extLst>
            </p:cNvPr>
            <p:cNvSpPr>
              <a:spLocks/>
            </p:cNvSpPr>
            <p:nvPr/>
          </p:nvSpPr>
          <p:spPr bwMode="auto">
            <a:xfrm>
              <a:off x="-4165042" y="2922059"/>
              <a:ext cx="238781" cy="699288"/>
            </a:xfrm>
            <a:custGeom>
              <a:avLst/>
              <a:gdLst>
                <a:gd name="T0" fmla="*/ 182 w 182"/>
                <a:gd name="T1" fmla="*/ 0 h 533"/>
                <a:gd name="T2" fmla="*/ 0 w 182"/>
                <a:gd name="T3" fmla="*/ 0 h 533"/>
                <a:gd name="T4" fmla="*/ 45 w 182"/>
                <a:gd name="T5" fmla="*/ 265 h 533"/>
                <a:gd name="T6" fmla="*/ 90 w 182"/>
                <a:gd name="T7" fmla="*/ 533 h 533"/>
                <a:gd name="T8" fmla="*/ 137 w 182"/>
                <a:gd name="T9" fmla="*/ 265 h 533"/>
                <a:gd name="T10" fmla="*/ 182 w 182"/>
                <a:gd name="T11" fmla="*/ 0 h 533"/>
              </a:gdLst>
              <a:ahLst/>
              <a:cxnLst>
                <a:cxn ang="0">
                  <a:pos x="T0" y="T1"/>
                </a:cxn>
                <a:cxn ang="0">
                  <a:pos x="T2" y="T3"/>
                </a:cxn>
                <a:cxn ang="0">
                  <a:pos x="T4" y="T5"/>
                </a:cxn>
                <a:cxn ang="0">
                  <a:pos x="T6" y="T7"/>
                </a:cxn>
                <a:cxn ang="0">
                  <a:pos x="T8" y="T9"/>
                </a:cxn>
                <a:cxn ang="0">
                  <a:pos x="T10" y="T11"/>
                </a:cxn>
              </a:cxnLst>
              <a:rect l="0" t="0" r="r" b="b"/>
              <a:pathLst>
                <a:path w="182" h="533">
                  <a:moveTo>
                    <a:pt x="182" y="0"/>
                  </a:moveTo>
                  <a:lnTo>
                    <a:pt x="0" y="0"/>
                  </a:lnTo>
                  <a:lnTo>
                    <a:pt x="45" y="265"/>
                  </a:lnTo>
                  <a:lnTo>
                    <a:pt x="90" y="533"/>
                  </a:lnTo>
                  <a:lnTo>
                    <a:pt x="137" y="265"/>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0" name="Freeform 13">
              <a:extLst>
                <a:ext uri="{FF2B5EF4-FFF2-40B4-BE49-F238E27FC236}">
                  <a16:creationId xmlns:a16="http://schemas.microsoft.com/office/drawing/2014/main" id="{D708D758-FBE1-0FD4-0217-C4D7E34E3302}"/>
                </a:ext>
              </a:extLst>
            </p:cNvPr>
            <p:cNvSpPr>
              <a:spLocks/>
            </p:cNvSpPr>
            <p:nvPr/>
          </p:nvSpPr>
          <p:spPr bwMode="auto">
            <a:xfrm>
              <a:off x="-4165042" y="2922059"/>
              <a:ext cx="118079" cy="699288"/>
            </a:xfrm>
            <a:custGeom>
              <a:avLst/>
              <a:gdLst>
                <a:gd name="T0" fmla="*/ 90 w 90"/>
                <a:gd name="T1" fmla="*/ 533 h 533"/>
                <a:gd name="T2" fmla="*/ 90 w 90"/>
                <a:gd name="T3" fmla="*/ 0 h 533"/>
                <a:gd name="T4" fmla="*/ 0 w 90"/>
                <a:gd name="T5" fmla="*/ 0 h 533"/>
                <a:gd name="T6" fmla="*/ 45 w 90"/>
                <a:gd name="T7" fmla="*/ 265 h 533"/>
                <a:gd name="T8" fmla="*/ 90 w 90"/>
                <a:gd name="T9" fmla="*/ 533 h 533"/>
              </a:gdLst>
              <a:ahLst/>
              <a:cxnLst>
                <a:cxn ang="0">
                  <a:pos x="T0" y="T1"/>
                </a:cxn>
                <a:cxn ang="0">
                  <a:pos x="T2" y="T3"/>
                </a:cxn>
                <a:cxn ang="0">
                  <a:pos x="T4" y="T5"/>
                </a:cxn>
                <a:cxn ang="0">
                  <a:pos x="T6" y="T7"/>
                </a:cxn>
                <a:cxn ang="0">
                  <a:pos x="T8" y="T9"/>
                </a:cxn>
              </a:cxnLst>
              <a:rect l="0" t="0" r="r" b="b"/>
              <a:pathLst>
                <a:path w="90" h="533">
                  <a:moveTo>
                    <a:pt x="90" y="533"/>
                  </a:moveTo>
                  <a:lnTo>
                    <a:pt x="90" y="0"/>
                  </a:lnTo>
                  <a:lnTo>
                    <a:pt x="0" y="0"/>
                  </a:lnTo>
                  <a:lnTo>
                    <a:pt x="45" y="265"/>
                  </a:lnTo>
                  <a:lnTo>
                    <a:pt x="90" y="5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1" name="Freeform 14">
              <a:extLst>
                <a:ext uri="{FF2B5EF4-FFF2-40B4-BE49-F238E27FC236}">
                  <a16:creationId xmlns:a16="http://schemas.microsoft.com/office/drawing/2014/main" id="{0E9AFAA8-17CC-EF6A-2891-7FDC38710C05}"/>
                </a:ext>
              </a:extLst>
            </p:cNvPr>
            <p:cNvSpPr>
              <a:spLocks/>
            </p:cNvSpPr>
            <p:nvPr/>
          </p:nvSpPr>
          <p:spPr bwMode="auto">
            <a:xfrm>
              <a:off x="-4046964" y="2800044"/>
              <a:ext cx="701912" cy="230909"/>
            </a:xfrm>
            <a:custGeom>
              <a:avLst/>
              <a:gdLst>
                <a:gd name="T0" fmla="*/ 535 w 535"/>
                <a:gd name="T1" fmla="*/ 93 h 176"/>
                <a:gd name="T2" fmla="*/ 268 w 535"/>
                <a:gd name="T3" fmla="*/ 138 h 176"/>
                <a:gd name="T4" fmla="*/ 126 w 535"/>
                <a:gd name="T5" fmla="*/ 161 h 176"/>
                <a:gd name="T6" fmla="*/ 78 w 535"/>
                <a:gd name="T7" fmla="*/ 171 h 176"/>
                <a:gd name="T8" fmla="*/ 47 w 535"/>
                <a:gd name="T9" fmla="*/ 176 h 176"/>
                <a:gd name="T10" fmla="*/ 0 w 535"/>
                <a:gd name="T11" fmla="*/ 93 h 176"/>
                <a:gd name="T12" fmla="*/ 0 w 535"/>
                <a:gd name="T13" fmla="*/ 0 h 176"/>
                <a:gd name="T14" fmla="*/ 268 w 535"/>
                <a:gd name="T15" fmla="*/ 48 h 176"/>
                <a:gd name="T16" fmla="*/ 535 w 535"/>
                <a:gd name="T17" fmla="*/ 9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176">
                  <a:moveTo>
                    <a:pt x="535" y="93"/>
                  </a:moveTo>
                  <a:lnTo>
                    <a:pt x="268" y="138"/>
                  </a:lnTo>
                  <a:lnTo>
                    <a:pt x="126" y="161"/>
                  </a:lnTo>
                  <a:lnTo>
                    <a:pt x="78" y="171"/>
                  </a:lnTo>
                  <a:lnTo>
                    <a:pt x="47" y="176"/>
                  </a:lnTo>
                  <a:lnTo>
                    <a:pt x="0" y="93"/>
                  </a:lnTo>
                  <a:lnTo>
                    <a:pt x="0" y="0"/>
                  </a:lnTo>
                  <a:lnTo>
                    <a:pt x="268" y="48"/>
                  </a:lnTo>
                  <a:lnTo>
                    <a:pt x="535" y="9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sz="1800"/>
            </a:p>
          </p:txBody>
        </p:sp>
        <p:sp>
          <p:nvSpPr>
            <p:cNvPr id="142" name="Freeform 15">
              <a:extLst>
                <a:ext uri="{FF2B5EF4-FFF2-40B4-BE49-F238E27FC236}">
                  <a16:creationId xmlns:a16="http://schemas.microsoft.com/office/drawing/2014/main" id="{0B1F8E02-6720-EDB1-DAC5-5F8C41429121}"/>
                </a:ext>
              </a:extLst>
            </p:cNvPr>
            <p:cNvSpPr>
              <a:spLocks/>
            </p:cNvSpPr>
            <p:nvPr/>
          </p:nvSpPr>
          <p:spPr bwMode="auto">
            <a:xfrm>
              <a:off x="-4046964" y="2800044"/>
              <a:ext cx="701912" cy="122015"/>
            </a:xfrm>
            <a:custGeom>
              <a:avLst/>
              <a:gdLst>
                <a:gd name="T0" fmla="*/ 535 w 535"/>
                <a:gd name="T1" fmla="*/ 93 h 93"/>
                <a:gd name="T2" fmla="*/ 0 w 535"/>
                <a:gd name="T3" fmla="*/ 93 h 93"/>
                <a:gd name="T4" fmla="*/ 0 w 535"/>
                <a:gd name="T5" fmla="*/ 0 h 93"/>
                <a:gd name="T6" fmla="*/ 268 w 535"/>
                <a:gd name="T7" fmla="*/ 48 h 93"/>
                <a:gd name="T8" fmla="*/ 535 w 535"/>
                <a:gd name="T9" fmla="*/ 93 h 93"/>
              </a:gdLst>
              <a:ahLst/>
              <a:cxnLst>
                <a:cxn ang="0">
                  <a:pos x="T0" y="T1"/>
                </a:cxn>
                <a:cxn ang="0">
                  <a:pos x="T2" y="T3"/>
                </a:cxn>
                <a:cxn ang="0">
                  <a:pos x="T4" y="T5"/>
                </a:cxn>
                <a:cxn ang="0">
                  <a:pos x="T6" y="T7"/>
                </a:cxn>
                <a:cxn ang="0">
                  <a:pos x="T8" y="T9"/>
                </a:cxn>
              </a:cxnLst>
              <a:rect l="0" t="0" r="r" b="b"/>
              <a:pathLst>
                <a:path w="535" h="93">
                  <a:moveTo>
                    <a:pt x="535" y="93"/>
                  </a:moveTo>
                  <a:lnTo>
                    <a:pt x="0" y="93"/>
                  </a:lnTo>
                  <a:lnTo>
                    <a:pt x="0" y="0"/>
                  </a:lnTo>
                  <a:lnTo>
                    <a:pt x="268" y="48"/>
                  </a:lnTo>
                  <a:lnTo>
                    <a:pt x="535"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43" name="Freeform 16">
              <a:extLst>
                <a:ext uri="{FF2B5EF4-FFF2-40B4-BE49-F238E27FC236}">
                  <a16:creationId xmlns:a16="http://schemas.microsoft.com/office/drawing/2014/main" id="{F1E1BB0E-C4A0-98FC-BE38-490B0017A58E}"/>
                </a:ext>
              </a:extLst>
            </p:cNvPr>
            <p:cNvSpPr>
              <a:spLocks/>
            </p:cNvSpPr>
            <p:nvPr/>
          </p:nvSpPr>
          <p:spPr bwMode="auto">
            <a:xfrm>
              <a:off x="-4046964" y="2222772"/>
              <a:ext cx="93151" cy="699288"/>
            </a:xfrm>
            <a:custGeom>
              <a:avLst/>
              <a:gdLst>
                <a:gd name="T0" fmla="*/ 71 w 71"/>
                <a:gd name="T1" fmla="*/ 407 h 533"/>
                <a:gd name="T2" fmla="*/ 0 w 71"/>
                <a:gd name="T3" fmla="*/ 533 h 533"/>
                <a:gd name="T4" fmla="*/ 0 w 71"/>
                <a:gd name="T5" fmla="*/ 0 h 533"/>
                <a:gd name="T6" fmla="*/ 47 w 71"/>
                <a:gd name="T7" fmla="*/ 265 h 533"/>
                <a:gd name="T8" fmla="*/ 71 w 71"/>
                <a:gd name="T9" fmla="*/ 407 h 533"/>
              </a:gdLst>
              <a:ahLst/>
              <a:cxnLst>
                <a:cxn ang="0">
                  <a:pos x="T0" y="T1"/>
                </a:cxn>
                <a:cxn ang="0">
                  <a:pos x="T2" y="T3"/>
                </a:cxn>
                <a:cxn ang="0">
                  <a:pos x="T4" y="T5"/>
                </a:cxn>
                <a:cxn ang="0">
                  <a:pos x="T6" y="T7"/>
                </a:cxn>
                <a:cxn ang="0">
                  <a:pos x="T8" y="T9"/>
                </a:cxn>
              </a:cxnLst>
              <a:rect l="0" t="0" r="r" b="b"/>
              <a:pathLst>
                <a:path w="71" h="533">
                  <a:moveTo>
                    <a:pt x="71" y="407"/>
                  </a:moveTo>
                  <a:lnTo>
                    <a:pt x="0" y="533"/>
                  </a:lnTo>
                  <a:lnTo>
                    <a:pt x="0" y="0"/>
                  </a:lnTo>
                  <a:lnTo>
                    <a:pt x="47" y="265"/>
                  </a:lnTo>
                  <a:lnTo>
                    <a:pt x="71" y="40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4" name="Freeform 17">
              <a:extLst>
                <a:ext uri="{FF2B5EF4-FFF2-40B4-BE49-F238E27FC236}">
                  <a16:creationId xmlns:a16="http://schemas.microsoft.com/office/drawing/2014/main" id="{A9F5351A-D933-44CF-C2FC-85593811F090}"/>
                </a:ext>
              </a:extLst>
            </p:cNvPr>
            <p:cNvSpPr>
              <a:spLocks/>
            </p:cNvSpPr>
            <p:nvPr/>
          </p:nvSpPr>
          <p:spPr bwMode="auto">
            <a:xfrm>
              <a:off x="-4165042" y="2222772"/>
              <a:ext cx="118079" cy="699288"/>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5" name="Freeform 18">
              <a:extLst>
                <a:ext uri="{FF2B5EF4-FFF2-40B4-BE49-F238E27FC236}">
                  <a16:creationId xmlns:a16="http://schemas.microsoft.com/office/drawing/2014/main" id="{140F9399-3358-FBAB-CB38-C03A6BE0469F}"/>
                </a:ext>
              </a:extLst>
            </p:cNvPr>
            <p:cNvSpPr>
              <a:spLocks/>
            </p:cNvSpPr>
            <p:nvPr/>
          </p:nvSpPr>
          <p:spPr bwMode="auto">
            <a:xfrm>
              <a:off x="-4165042" y="2222772"/>
              <a:ext cx="118079" cy="699288"/>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6" name="Freeform 19">
              <a:extLst>
                <a:ext uri="{FF2B5EF4-FFF2-40B4-BE49-F238E27FC236}">
                  <a16:creationId xmlns:a16="http://schemas.microsoft.com/office/drawing/2014/main" id="{272FD8A7-9FC9-545E-6673-2AE7A42F1CCB}"/>
                </a:ext>
              </a:extLst>
            </p:cNvPr>
            <p:cNvSpPr>
              <a:spLocks/>
            </p:cNvSpPr>
            <p:nvPr/>
          </p:nvSpPr>
          <p:spPr bwMode="auto">
            <a:xfrm>
              <a:off x="-4385455" y="2579631"/>
              <a:ext cx="338492" cy="342428"/>
            </a:xfrm>
            <a:custGeom>
              <a:avLst/>
              <a:gdLst>
                <a:gd name="T0" fmla="*/ 258 w 258"/>
                <a:gd name="T1" fmla="*/ 261 h 261"/>
                <a:gd name="T2" fmla="*/ 132 w 258"/>
                <a:gd name="T3" fmla="*/ 190 h 261"/>
                <a:gd name="T4" fmla="*/ 92 w 258"/>
                <a:gd name="T5" fmla="*/ 131 h 261"/>
                <a:gd name="T6" fmla="*/ 0 w 258"/>
                <a:gd name="T7" fmla="*/ 0 h 261"/>
                <a:gd name="T8" fmla="*/ 130 w 258"/>
                <a:gd name="T9" fmla="*/ 93 h 261"/>
                <a:gd name="T10" fmla="*/ 189 w 258"/>
                <a:gd name="T11" fmla="*/ 135 h 261"/>
                <a:gd name="T12" fmla="*/ 258 w 258"/>
                <a:gd name="T13" fmla="*/ 261 h 261"/>
              </a:gdLst>
              <a:ahLst/>
              <a:cxnLst>
                <a:cxn ang="0">
                  <a:pos x="T0" y="T1"/>
                </a:cxn>
                <a:cxn ang="0">
                  <a:pos x="T2" y="T3"/>
                </a:cxn>
                <a:cxn ang="0">
                  <a:pos x="T4" y="T5"/>
                </a:cxn>
                <a:cxn ang="0">
                  <a:pos x="T6" y="T7"/>
                </a:cxn>
                <a:cxn ang="0">
                  <a:pos x="T8" y="T9"/>
                </a:cxn>
                <a:cxn ang="0">
                  <a:pos x="T10" y="T11"/>
                </a:cxn>
                <a:cxn ang="0">
                  <a:pos x="T12" y="T13"/>
                </a:cxn>
              </a:cxnLst>
              <a:rect l="0" t="0" r="r" b="b"/>
              <a:pathLst>
                <a:path w="258" h="261">
                  <a:moveTo>
                    <a:pt x="258" y="261"/>
                  </a:moveTo>
                  <a:lnTo>
                    <a:pt x="132" y="190"/>
                  </a:lnTo>
                  <a:lnTo>
                    <a:pt x="92" y="131"/>
                  </a:lnTo>
                  <a:lnTo>
                    <a:pt x="0" y="0"/>
                  </a:lnTo>
                  <a:lnTo>
                    <a:pt x="130" y="93"/>
                  </a:lnTo>
                  <a:lnTo>
                    <a:pt x="189" y="135"/>
                  </a:lnTo>
                  <a:lnTo>
                    <a:pt x="258"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7" name="Freeform 20">
              <a:extLst>
                <a:ext uri="{FF2B5EF4-FFF2-40B4-BE49-F238E27FC236}">
                  <a16:creationId xmlns:a16="http://schemas.microsoft.com/office/drawing/2014/main" id="{FC80DB29-A429-EA71-CEFA-41A4F0C70809}"/>
                </a:ext>
              </a:extLst>
            </p:cNvPr>
            <p:cNvSpPr>
              <a:spLocks/>
            </p:cNvSpPr>
            <p:nvPr/>
          </p:nvSpPr>
          <p:spPr bwMode="auto">
            <a:xfrm>
              <a:off x="-4385455" y="2579631"/>
              <a:ext cx="338492" cy="342428"/>
            </a:xfrm>
            <a:custGeom>
              <a:avLst/>
              <a:gdLst>
                <a:gd name="T0" fmla="*/ 258 w 258"/>
                <a:gd name="T1" fmla="*/ 261 h 261"/>
                <a:gd name="T2" fmla="*/ 135 w 258"/>
                <a:gd name="T3" fmla="*/ 190 h 261"/>
                <a:gd name="T4" fmla="*/ 132 w 258"/>
                <a:gd name="T5" fmla="*/ 190 h 261"/>
                <a:gd name="T6" fmla="*/ 92 w 258"/>
                <a:gd name="T7" fmla="*/ 131 h 261"/>
                <a:gd name="T8" fmla="*/ 0 w 258"/>
                <a:gd name="T9" fmla="*/ 0 h 261"/>
                <a:gd name="T10" fmla="*/ 258 w 258"/>
                <a:gd name="T11" fmla="*/ 261 h 261"/>
              </a:gdLst>
              <a:ahLst/>
              <a:cxnLst>
                <a:cxn ang="0">
                  <a:pos x="T0" y="T1"/>
                </a:cxn>
                <a:cxn ang="0">
                  <a:pos x="T2" y="T3"/>
                </a:cxn>
                <a:cxn ang="0">
                  <a:pos x="T4" y="T5"/>
                </a:cxn>
                <a:cxn ang="0">
                  <a:pos x="T6" y="T7"/>
                </a:cxn>
                <a:cxn ang="0">
                  <a:pos x="T8" y="T9"/>
                </a:cxn>
                <a:cxn ang="0">
                  <a:pos x="T10" y="T11"/>
                </a:cxn>
              </a:cxnLst>
              <a:rect l="0" t="0" r="r" b="b"/>
              <a:pathLst>
                <a:path w="258" h="261">
                  <a:moveTo>
                    <a:pt x="258" y="261"/>
                  </a:moveTo>
                  <a:lnTo>
                    <a:pt x="135" y="190"/>
                  </a:lnTo>
                  <a:lnTo>
                    <a:pt x="132" y="190"/>
                  </a:lnTo>
                  <a:lnTo>
                    <a:pt x="92" y="131"/>
                  </a:lnTo>
                  <a:lnTo>
                    <a:pt x="0" y="0"/>
                  </a:lnTo>
                  <a:lnTo>
                    <a:pt x="258"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8" name="Freeform 21">
              <a:extLst>
                <a:ext uri="{FF2B5EF4-FFF2-40B4-BE49-F238E27FC236}">
                  <a16:creationId xmlns:a16="http://schemas.microsoft.com/office/drawing/2014/main" id="{E1E0DE4C-5217-F0F2-B7BC-2BC45653F620}"/>
                </a:ext>
              </a:extLst>
            </p:cNvPr>
            <p:cNvSpPr>
              <a:spLocks/>
            </p:cNvSpPr>
            <p:nvPr/>
          </p:nvSpPr>
          <p:spPr bwMode="auto">
            <a:xfrm>
              <a:off x="-4046964" y="2579631"/>
              <a:ext cx="342428" cy="342428"/>
            </a:xfrm>
            <a:custGeom>
              <a:avLst/>
              <a:gdLst>
                <a:gd name="T0" fmla="*/ 261 w 261"/>
                <a:gd name="T1" fmla="*/ 0 h 261"/>
                <a:gd name="T2" fmla="*/ 168 w 261"/>
                <a:gd name="T3" fmla="*/ 131 h 261"/>
                <a:gd name="T4" fmla="*/ 126 w 261"/>
                <a:gd name="T5" fmla="*/ 190 h 261"/>
                <a:gd name="T6" fmla="*/ 126 w 261"/>
                <a:gd name="T7" fmla="*/ 190 h 261"/>
                <a:gd name="T8" fmla="*/ 85 w 261"/>
                <a:gd name="T9" fmla="*/ 213 h 261"/>
                <a:gd name="T10" fmla="*/ 0 w 261"/>
                <a:gd name="T11" fmla="*/ 261 h 261"/>
                <a:gd name="T12" fmla="*/ 71 w 261"/>
                <a:gd name="T13" fmla="*/ 135 h 261"/>
                <a:gd name="T14" fmla="*/ 130 w 261"/>
                <a:gd name="T15" fmla="*/ 93 h 261"/>
                <a:gd name="T16" fmla="*/ 261 w 261"/>
                <a:gd name="T17" fmla="*/ 0 h 261"/>
                <a:gd name="T18" fmla="*/ 261 w 261"/>
                <a:gd name="T19" fmla="*/ 0 h 261"/>
                <a:gd name="T20" fmla="*/ 261 w 261"/>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1">
                  <a:moveTo>
                    <a:pt x="261" y="0"/>
                  </a:moveTo>
                  <a:lnTo>
                    <a:pt x="168" y="131"/>
                  </a:lnTo>
                  <a:lnTo>
                    <a:pt x="126" y="190"/>
                  </a:lnTo>
                  <a:lnTo>
                    <a:pt x="126" y="190"/>
                  </a:lnTo>
                  <a:lnTo>
                    <a:pt x="85" y="213"/>
                  </a:lnTo>
                  <a:lnTo>
                    <a:pt x="0" y="261"/>
                  </a:lnTo>
                  <a:lnTo>
                    <a:pt x="71" y="135"/>
                  </a:lnTo>
                  <a:lnTo>
                    <a:pt x="130" y="93"/>
                  </a:lnTo>
                  <a:lnTo>
                    <a:pt x="261" y="0"/>
                  </a:lnTo>
                  <a:lnTo>
                    <a:pt x="261" y="0"/>
                  </a:lnTo>
                  <a:lnTo>
                    <a:pt x="2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9" name="Freeform 22">
              <a:extLst>
                <a:ext uri="{FF2B5EF4-FFF2-40B4-BE49-F238E27FC236}">
                  <a16:creationId xmlns:a16="http://schemas.microsoft.com/office/drawing/2014/main" id="{0C7B2D1E-3277-70FA-2D6C-8CE9228EB7C4}"/>
                </a:ext>
              </a:extLst>
            </p:cNvPr>
            <p:cNvSpPr>
              <a:spLocks/>
            </p:cNvSpPr>
            <p:nvPr/>
          </p:nvSpPr>
          <p:spPr bwMode="auto">
            <a:xfrm>
              <a:off x="-4046964" y="2579631"/>
              <a:ext cx="342428" cy="342428"/>
            </a:xfrm>
            <a:custGeom>
              <a:avLst/>
              <a:gdLst>
                <a:gd name="T0" fmla="*/ 0 w 261"/>
                <a:gd name="T1" fmla="*/ 261 h 261"/>
                <a:gd name="T2" fmla="*/ 126 w 261"/>
                <a:gd name="T3" fmla="*/ 190 h 261"/>
                <a:gd name="T4" fmla="*/ 126 w 261"/>
                <a:gd name="T5" fmla="*/ 190 h 261"/>
                <a:gd name="T6" fmla="*/ 168 w 261"/>
                <a:gd name="T7" fmla="*/ 131 h 261"/>
                <a:gd name="T8" fmla="*/ 261 w 261"/>
                <a:gd name="T9" fmla="*/ 0 h 261"/>
                <a:gd name="T10" fmla="*/ 0 w 261"/>
                <a:gd name="T11" fmla="*/ 261 h 261"/>
              </a:gdLst>
              <a:ahLst/>
              <a:cxnLst>
                <a:cxn ang="0">
                  <a:pos x="T0" y="T1"/>
                </a:cxn>
                <a:cxn ang="0">
                  <a:pos x="T2" y="T3"/>
                </a:cxn>
                <a:cxn ang="0">
                  <a:pos x="T4" y="T5"/>
                </a:cxn>
                <a:cxn ang="0">
                  <a:pos x="T6" y="T7"/>
                </a:cxn>
                <a:cxn ang="0">
                  <a:pos x="T8" y="T9"/>
                </a:cxn>
                <a:cxn ang="0">
                  <a:pos x="T10" y="T11"/>
                </a:cxn>
              </a:cxnLst>
              <a:rect l="0" t="0" r="r" b="b"/>
              <a:pathLst>
                <a:path w="261" h="261">
                  <a:moveTo>
                    <a:pt x="0" y="261"/>
                  </a:moveTo>
                  <a:lnTo>
                    <a:pt x="126" y="190"/>
                  </a:lnTo>
                  <a:lnTo>
                    <a:pt x="126" y="190"/>
                  </a:lnTo>
                  <a:lnTo>
                    <a:pt x="168" y="131"/>
                  </a:lnTo>
                  <a:lnTo>
                    <a:pt x="261" y="0"/>
                  </a:lnTo>
                  <a:lnTo>
                    <a:pt x="0"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0" name="Freeform 23">
              <a:extLst>
                <a:ext uri="{FF2B5EF4-FFF2-40B4-BE49-F238E27FC236}">
                  <a16:creationId xmlns:a16="http://schemas.microsoft.com/office/drawing/2014/main" id="{67D43AE7-6A20-E661-0016-E9A1AE99835E}"/>
                </a:ext>
              </a:extLst>
            </p:cNvPr>
            <p:cNvSpPr>
              <a:spLocks/>
            </p:cNvSpPr>
            <p:nvPr/>
          </p:nvSpPr>
          <p:spPr bwMode="auto">
            <a:xfrm>
              <a:off x="-4746250" y="2922059"/>
              <a:ext cx="699288" cy="108895"/>
            </a:xfrm>
            <a:custGeom>
              <a:avLst/>
              <a:gdLst>
                <a:gd name="T0" fmla="*/ 533 w 533"/>
                <a:gd name="T1" fmla="*/ 0 h 83"/>
                <a:gd name="T2" fmla="*/ 488 w 533"/>
                <a:gd name="T3" fmla="*/ 83 h 83"/>
                <a:gd name="T4" fmla="*/ 457 w 533"/>
                <a:gd name="T5" fmla="*/ 78 h 83"/>
                <a:gd name="T6" fmla="*/ 410 w 533"/>
                <a:gd name="T7" fmla="*/ 68 h 83"/>
                <a:gd name="T8" fmla="*/ 268 w 533"/>
                <a:gd name="T9" fmla="*/ 45 h 83"/>
                <a:gd name="T10" fmla="*/ 0 w 533"/>
                <a:gd name="T11" fmla="*/ 0 h 83"/>
                <a:gd name="T12" fmla="*/ 533 w 533"/>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533" h="83">
                  <a:moveTo>
                    <a:pt x="533" y="0"/>
                  </a:moveTo>
                  <a:lnTo>
                    <a:pt x="488" y="83"/>
                  </a:lnTo>
                  <a:lnTo>
                    <a:pt x="457" y="78"/>
                  </a:lnTo>
                  <a:lnTo>
                    <a:pt x="410" y="68"/>
                  </a:lnTo>
                  <a:lnTo>
                    <a:pt x="268" y="45"/>
                  </a:lnTo>
                  <a:lnTo>
                    <a:pt x="0" y="0"/>
                  </a:lnTo>
                  <a:lnTo>
                    <a:pt x="5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51" name="Freeform 24">
              <a:extLst>
                <a:ext uri="{FF2B5EF4-FFF2-40B4-BE49-F238E27FC236}">
                  <a16:creationId xmlns:a16="http://schemas.microsoft.com/office/drawing/2014/main" id="{A3157A6B-A740-7BAA-DB9E-12E9499232C1}"/>
                </a:ext>
              </a:extLst>
            </p:cNvPr>
            <p:cNvSpPr>
              <a:spLocks/>
            </p:cNvSpPr>
            <p:nvPr/>
          </p:nvSpPr>
          <p:spPr bwMode="auto">
            <a:xfrm>
              <a:off x="-4746250" y="2828908"/>
              <a:ext cx="699288" cy="93151"/>
            </a:xfrm>
            <a:custGeom>
              <a:avLst/>
              <a:gdLst>
                <a:gd name="T0" fmla="*/ 533 w 533"/>
                <a:gd name="T1" fmla="*/ 71 h 71"/>
                <a:gd name="T2" fmla="*/ 0 w 533"/>
                <a:gd name="T3" fmla="*/ 71 h 71"/>
                <a:gd name="T4" fmla="*/ 268 w 533"/>
                <a:gd name="T5" fmla="*/ 26 h 71"/>
                <a:gd name="T6" fmla="*/ 410 w 533"/>
                <a:gd name="T7" fmla="*/ 0 h 71"/>
                <a:gd name="T8" fmla="*/ 533 w 533"/>
                <a:gd name="T9" fmla="*/ 71 h 71"/>
              </a:gdLst>
              <a:ahLst/>
              <a:cxnLst>
                <a:cxn ang="0">
                  <a:pos x="T0" y="T1"/>
                </a:cxn>
                <a:cxn ang="0">
                  <a:pos x="T2" y="T3"/>
                </a:cxn>
                <a:cxn ang="0">
                  <a:pos x="T4" y="T5"/>
                </a:cxn>
                <a:cxn ang="0">
                  <a:pos x="T6" y="T7"/>
                </a:cxn>
                <a:cxn ang="0">
                  <a:pos x="T8" y="T9"/>
                </a:cxn>
              </a:cxnLst>
              <a:rect l="0" t="0" r="r" b="b"/>
              <a:pathLst>
                <a:path w="533" h="71">
                  <a:moveTo>
                    <a:pt x="533" y="71"/>
                  </a:moveTo>
                  <a:lnTo>
                    <a:pt x="0" y="71"/>
                  </a:lnTo>
                  <a:lnTo>
                    <a:pt x="268" y="26"/>
                  </a:lnTo>
                  <a:lnTo>
                    <a:pt x="410" y="0"/>
                  </a:lnTo>
                  <a:lnTo>
                    <a:pt x="533" y="7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52" name="Freeform 25">
              <a:extLst>
                <a:ext uri="{FF2B5EF4-FFF2-40B4-BE49-F238E27FC236}">
                  <a16:creationId xmlns:a16="http://schemas.microsoft.com/office/drawing/2014/main" id="{7C836111-B10D-4CAE-C244-6DABE1EC0926}"/>
                </a:ext>
              </a:extLst>
            </p:cNvPr>
            <p:cNvSpPr>
              <a:spLocks/>
            </p:cNvSpPr>
            <p:nvPr/>
          </p:nvSpPr>
          <p:spPr bwMode="auto">
            <a:xfrm>
              <a:off x="-4385455" y="2922059"/>
              <a:ext cx="338492" cy="341116"/>
            </a:xfrm>
            <a:custGeom>
              <a:avLst/>
              <a:gdLst>
                <a:gd name="T0" fmla="*/ 258 w 258"/>
                <a:gd name="T1" fmla="*/ 0 h 260"/>
                <a:gd name="T2" fmla="*/ 213 w 258"/>
                <a:gd name="T3" fmla="*/ 83 h 260"/>
                <a:gd name="T4" fmla="*/ 189 w 258"/>
                <a:gd name="T5" fmla="*/ 125 h 260"/>
                <a:gd name="T6" fmla="*/ 130 w 258"/>
                <a:gd name="T7" fmla="*/ 168 h 260"/>
                <a:gd name="T8" fmla="*/ 0 w 258"/>
                <a:gd name="T9" fmla="*/ 260 h 260"/>
                <a:gd name="T10" fmla="*/ 92 w 258"/>
                <a:gd name="T11" fmla="*/ 130 h 260"/>
                <a:gd name="T12" fmla="*/ 132 w 258"/>
                <a:gd name="T13" fmla="*/ 68 h 260"/>
                <a:gd name="T14" fmla="*/ 135 w 258"/>
                <a:gd name="T15" fmla="*/ 68 h 260"/>
                <a:gd name="T16" fmla="*/ 258 w 258"/>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260">
                  <a:moveTo>
                    <a:pt x="258" y="0"/>
                  </a:moveTo>
                  <a:lnTo>
                    <a:pt x="213" y="83"/>
                  </a:lnTo>
                  <a:lnTo>
                    <a:pt x="189" y="125"/>
                  </a:lnTo>
                  <a:lnTo>
                    <a:pt x="130" y="168"/>
                  </a:lnTo>
                  <a:lnTo>
                    <a:pt x="0" y="260"/>
                  </a:lnTo>
                  <a:lnTo>
                    <a:pt x="92" y="130"/>
                  </a:lnTo>
                  <a:lnTo>
                    <a:pt x="132" y="68"/>
                  </a:lnTo>
                  <a:lnTo>
                    <a:pt x="135" y="68"/>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3" name="Freeform 26">
              <a:extLst>
                <a:ext uri="{FF2B5EF4-FFF2-40B4-BE49-F238E27FC236}">
                  <a16:creationId xmlns:a16="http://schemas.microsoft.com/office/drawing/2014/main" id="{805C32F5-28B5-57CF-EC19-40DF53ADE9B6}"/>
                </a:ext>
              </a:extLst>
            </p:cNvPr>
            <p:cNvSpPr>
              <a:spLocks/>
            </p:cNvSpPr>
            <p:nvPr/>
          </p:nvSpPr>
          <p:spPr bwMode="auto">
            <a:xfrm>
              <a:off x="-4385455" y="2922059"/>
              <a:ext cx="338492" cy="341116"/>
            </a:xfrm>
            <a:custGeom>
              <a:avLst/>
              <a:gdLst>
                <a:gd name="T0" fmla="*/ 258 w 258"/>
                <a:gd name="T1" fmla="*/ 0 h 260"/>
                <a:gd name="T2" fmla="*/ 135 w 258"/>
                <a:gd name="T3" fmla="*/ 68 h 260"/>
                <a:gd name="T4" fmla="*/ 132 w 258"/>
                <a:gd name="T5" fmla="*/ 68 h 260"/>
                <a:gd name="T6" fmla="*/ 92 w 258"/>
                <a:gd name="T7" fmla="*/ 130 h 260"/>
                <a:gd name="T8" fmla="*/ 0 w 258"/>
                <a:gd name="T9" fmla="*/ 260 h 260"/>
                <a:gd name="T10" fmla="*/ 258 w 258"/>
                <a:gd name="T11" fmla="*/ 0 h 260"/>
              </a:gdLst>
              <a:ahLst/>
              <a:cxnLst>
                <a:cxn ang="0">
                  <a:pos x="T0" y="T1"/>
                </a:cxn>
                <a:cxn ang="0">
                  <a:pos x="T2" y="T3"/>
                </a:cxn>
                <a:cxn ang="0">
                  <a:pos x="T4" y="T5"/>
                </a:cxn>
                <a:cxn ang="0">
                  <a:pos x="T6" y="T7"/>
                </a:cxn>
                <a:cxn ang="0">
                  <a:pos x="T8" y="T9"/>
                </a:cxn>
                <a:cxn ang="0">
                  <a:pos x="T10" y="T11"/>
                </a:cxn>
              </a:cxnLst>
              <a:rect l="0" t="0" r="r" b="b"/>
              <a:pathLst>
                <a:path w="258" h="260">
                  <a:moveTo>
                    <a:pt x="258" y="0"/>
                  </a:moveTo>
                  <a:lnTo>
                    <a:pt x="135" y="68"/>
                  </a:lnTo>
                  <a:lnTo>
                    <a:pt x="132" y="68"/>
                  </a:lnTo>
                  <a:lnTo>
                    <a:pt x="92" y="130"/>
                  </a:lnTo>
                  <a:lnTo>
                    <a:pt x="0" y="260"/>
                  </a:lnTo>
                  <a:lnTo>
                    <a:pt x="25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4" name="Freeform 27">
              <a:extLst>
                <a:ext uri="{FF2B5EF4-FFF2-40B4-BE49-F238E27FC236}">
                  <a16:creationId xmlns:a16="http://schemas.microsoft.com/office/drawing/2014/main" id="{B0DC0BB6-25AB-0D46-957A-E84AE80FA47B}"/>
                </a:ext>
              </a:extLst>
            </p:cNvPr>
            <p:cNvSpPr>
              <a:spLocks/>
            </p:cNvSpPr>
            <p:nvPr/>
          </p:nvSpPr>
          <p:spPr bwMode="auto">
            <a:xfrm>
              <a:off x="-4046964" y="2922059"/>
              <a:ext cx="342428" cy="341116"/>
            </a:xfrm>
            <a:custGeom>
              <a:avLst/>
              <a:gdLst>
                <a:gd name="T0" fmla="*/ 261 w 261"/>
                <a:gd name="T1" fmla="*/ 260 h 260"/>
                <a:gd name="T2" fmla="*/ 261 w 261"/>
                <a:gd name="T3" fmla="*/ 260 h 260"/>
                <a:gd name="T4" fmla="*/ 261 w 261"/>
                <a:gd name="T5" fmla="*/ 258 h 260"/>
                <a:gd name="T6" fmla="*/ 130 w 261"/>
                <a:gd name="T7" fmla="*/ 168 h 260"/>
                <a:gd name="T8" fmla="*/ 71 w 261"/>
                <a:gd name="T9" fmla="*/ 125 h 260"/>
                <a:gd name="T10" fmla="*/ 47 w 261"/>
                <a:gd name="T11" fmla="*/ 83 h 260"/>
                <a:gd name="T12" fmla="*/ 0 w 261"/>
                <a:gd name="T13" fmla="*/ 0 h 260"/>
                <a:gd name="T14" fmla="*/ 126 w 261"/>
                <a:gd name="T15" fmla="*/ 68 h 260"/>
                <a:gd name="T16" fmla="*/ 126 w 261"/>
                <a:gd name="T17" fmla="*/ 68 h 260"/>
                <a:gd name="T18" fmla="*/ 168 w 261"/>
                <a:gd name="T19" fmla="*/ 130 h 260"/>
                <a:gd name="T20" fmla="*/ 261 w 261"/>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0">
                  <a:moveTo>
                    <a:pt x="261" y="260"/>
                  </a:moveTo>
                  <a:lnTo>
                    <a:pt x="261" y="260"/>
                  </a:lnTo>
                  <a:lnTo>
                    <a:pt x="261" y="258"/>
                  </a:lnTo>
                  <a:lnTo>
                    <a:pt x="130" y="168"/>
                  </a:lnTo>
                  <a:lnTo>
                    <a:pt x="71" y="125"/>
                  </a:lnTo>
                  <a:lnTo>
                    <a:pt x="47" y="83"/>
                  </a:lnTo>
                  <a:lnTo>
                    <a:pt x="0" y="0"/>
                  </a:lnTo>
                  <a:lnTo>
                    <a:pt x="126" y="68"/>
                  </a:lnTo>
                  <a:lnTo>
                    <a:pt x="126" y="68"/>
                  </a:lnTo>
                  <a:lnTo>
                    <a:pt x="168" y="130"/>
                  </a:lnTo>
                  <a:lnTo>
                    <a:pt x="261" y="26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5" name="Freeform 28">
              <a:extLst>
                <a:ext uri="{FF2B5EF4-FFF2-40B4-BE49-F238E27FC236}">
                  <a16:creationId xmlns:a16="http://schemas.microsoft.com/office/drawing/2014/main" id="{DF2EBC6A-EF7B-8AA5-5462-C2ED65AC5C8F}"/>
                </a:ext>
              </a:extLst>
            </p:cNvPr>
            <p:cNvSpPr>
              <a:spLocks/>
            </p:cNvSpPr>
            <p:nvPr/>
          </p:nvSpPr>
          <p:spPr bwMode="auto">
            <a:xfrm>
              <a:off x="-4046964" y="2922059"/>
              <a:ext cx="342428" cy="341116"/>
            </a:xfrm>
            <a:custGeom>
              <a:avLst/>
              <a:gdLst>
                <a:gd name="T0" fmla="*/ 0 w 261"/>
                <a:gd name="T1" fmla="*/ 0 h 260"/>
                <a:gd name="T2" fmla="*/ 126 w 261"/>
                <a:gd name="T3" fmla="*/ 68 h 260"/>
                <a:gd name="T4" fmla="*/ 126 w 261"/>
                <a:gd name="T5" fmla="*/ 68 h 260"/>
                <a:gd name="T6" fmla="*/ 168 w 261"/>
                <a:gd name="T7" fmla="*/ 130 h 260"/>
                <a:gd name="T8" fmla="*/ 261 w 261"/>
                <a:gd name="T9" fmla="*/ 260 h 260"/>
                <a:gd name="T10" fmla="*/ 0 w 261"/>
                <a:gd name="T11" fmla="*/ 0 h 260"/>
              </a:gdLst>
              <a:ahLst/>
              <a:cxnLst>
                <a:cxn ang="0">
                  <a:pos x="T0" y="T1"/>
                </a:cxn>
                <a:cxn ang="0">
                  <a:pos x="T2" y="T3"/>
                </a:cxn>
                <a:cxn ang="0">
                  <a:pos x="T4" y="T5"/>
                </a:cxn>
                <a:cxn ang="0">
                  <a:pos x="T6" y="T7"/>
                </a:cxn>
                <a:cxn ang="0">
                  <a:pos x="T8" y="T9"/>
                </a:cxn>
                <a:cxn ang="0">
                  <a:pos x="T10" y="T11"/>
                </a:cxn>
              </a:cxnLst>
              <a:rect l="0" t="0" r="r" b="b"/>
              <a:pathLst>
                <a:path w="261" h="260">
                  <a:moveTo>
                    <a:pt x="0" y="0"/>
                  </a:moveTo>
                  <a:lnTo>
                    <a:pt x="126" y="68"/>
                  </a:lnTo>
                  <a:lnTo>
                    <a:pt x="126" y="68"/>
                  </a:lnTo>
                  <a:lnTo>
                    <a:pt x="168" y="130"/>
                  </a:lnTo>
                  <a:lnTo>
                    <a:pt x="261" y="26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grpSp>
          <p:nvGrpSpPr>
            <p:cNvPr id="156" name="Group 155">
              <a:extLst>
                <a:ext uri="{FF2B5EF4-FFF2-40B4-BE49-F238E27FC236}">
                  <a16:creationId xmlns:a16="http://schemas.microsoft.com/office/drawing/2014/main" id="{BDF32485-BF4F-2F82-23BE-7AB54B3A141E}"/>
                </a:ext>
              </a:extLst>
            </p:cNvPr>
            <p:cNvGrpSpPr/>
            <p:nvPr/>
          </p:nvGrpSpPr>
          <p:grpSpPr>
            <a:xfrm>
              <a:off x="-5032263" y="1936759"/>
              <a:ext cx="1970600" cy="1970600"/>
              <a:chOff x="4902201" y="2746375"/>
              <a:chExt cx="2384425" cy="2384426"/>
            </a:xfrm>
          </p:grpSpPr>
          <p:sp>
            <p:nvSpPr>
              <p:cNvPr id="166" name="Rectangle 29">
                <a:extLst>
                  <a:ext uri="{FF2B5EF4-FFF2-40B4-BE49-F238E27FC236}">
                    <a16:creationId xmlns:a16="http://schemas.microsoft.com/office/drawing/2014/main" id="{89C2DDF5-A799-057D-0D67-E4773C84E8E8}"/>
                  </a:ext>
                </a:extLst>
              </p:cNvPr>
              <p:cNvSpPr>
                <a:spLocks noChangeArrowheads="1"/>
              </p:cNvSpPr>
              <p:nvPr/>
            </p:nvSpPr>
            <p:spPr bwMode="auto">
              <a:xfrm>
                <a:off x="6091238" y="2746375"/>
                <a:ext cx="11113" cy="8731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7" name="Rectangle 30">
                <a:extLst>
                  <a:ext uri="{FF2B5EF4-FFF2-40B4-BE49-F238E27FC236}">
                    <a16:creationId xmlns:a16="http://schemas.microsoft.com/office/drawing/2014/main" id="{C5BED5D1-308B-38A1-CFB5-2DDB4C47A46D}"/>
                  </a:ext>
                </a:extLst>
              </p:cNvPr>
              <p:cNvSpPr>
                <a:spLocks noChangeArrowheads="1"/>
              </p:cNvSpPr>
              <p:nvPr/>
            </p:nvSpPr>
            <p:spPr bwMode="auto">
              <a:xfrm>
                <a:off x="6094413" y="2762250"/>
                <a:ext cx="3175" cy="555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8" name="Freeform 31">
                <a:extLst>
                  <a:ext uri="{FF2B5EF4-FFF2-40B4-BE49-F238E27FC236}">
                    <a16:creationId xmlns:a16="http://schemas.microsoft.com/office/drawing/2014/main" id="{B9D5AB16-EFC6-A1EB-E0DF-F34AB9870F3E}"/>
                  </a:ext>
                </a:extLst>
              </p:cNvPr>
              <p:cNvSpPr>
                <a:spLocks/>
              </p:cNvSpPr>
              <p:nvPr/>
            </p:nvSpPr>
            <p:spPr bwMode="auto">
              <a:xfrm>
                <a:off x="5888038" y="2779713"/>
                <a:ext cx="14288" cy="53975"/>
              </a:xfrm>
              <a:custGeom>
                <a:avLst/>
                <a:gdLst>
                  <a:gd name="T0" fmla="*/ 9 w 9"/>
                  <a:gd name="T1" fmla="*/ 34 h 34"/>
                  <a:gd name="T2" fmla="*/ 7 w 9"/>
                  <a:gd name="T3" fmla="*/ 34 h 34"/>
                  <a:gd name="T4" fmla="*/ 0 w 9"/>
                  <a:gd name="T5" fmla="*/ 0 h 34"/>
                  <a:gd name="T6" fmla="*/ 4 w 9"/>
                  <a:gd name="T7" fmla="*/ 0 h 34"/>
                  <a:gd name="T8" fmla="*/ 9 w 9"/>
                  <a:gd name="T9" fmla="*/ 34 h 34"/>
                </a:gdLst>
                <a:ahLst/>
                <a:cxnLst>
                  <a:cxn ang="0">
                    <a:pos x="T0" y="T1"/>
                  </a:cxn>
                  <a:cxn ang="0">
                    <a:pos x="T2" y="T3"/>
                  </a:cxn>
                  <a:cxn ang="0">
                    <a:pos x="T4" y="T5"/>
                  </a:cxn>
                  <a:cxn ang="0">
                    <a:pos x="T6" y="T7"/>
                  </a:cxn>
                  <a:cxn ang="0">
                    <a:pos x="T8" y="T9"/>
                  </a:cxn>
                </a:cxnLst>
                <a:rect l="0" t="0" r="r" b="b"/>
                <a:pathLst>
                  <a:path w="9" h="34">
                    <a:moveTo>
                      <a:pt x="9" y="34"/>
                    </a:moveTo>
                    <a:lnTo>
                      <a:pt x="7" y="34"/>
                    </a:lnTo>
                    <a:lnTo>
                      <a:pt x="0" y="0"/>
                    </a:lnTo>
                    <a:lnTo>
                      <a:pt x="4" y="0"/>
                    </a:lnTo>
                    <a:lnTo>
                      <a:pt x="9" y="3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9" name="Freeform 32">
                <a:extLst>
                  <a:ext uri="{FF2B5EF4-FFF2-40B4-BE49-F238E27FC236}">
                    <a16:creationId xmlns:a16="http://schemas.microsoft.com/office/drawing/2014/main" id="{7C1175F2-1938-81EF-0744-C9A6BA610BE4}"/>
                  </a:ext>
                </a:extLst>
              </p:cNvPr>
              <p:cNvSpPr>
                <a:spLocks/>
              </p:cNvSpPr>
              <p:nvPr/>
            </p:nvSpPr>
            <p:spPr bwMode="auto">
              <a:xfrm>
                <a:off x="5691188" y="2833688"/>
                <a:ext cx="23813" cy="52388"/>
              </a:xfrm>
              <a:custGeom>
                <a:avLst/>
                <a:gdLst>
                  <a:gd name="T0" fmla="*/ 15 w 15"/>
                  <a:gd name="T1" fmla="*/ 30 h 33"/>
                  <a:gd name="T2" fmla="*/ 12 w 15"/>
                  <a:gd name="T3" fmla="*/ 33 h 33"/>
                  <a:gd name="T4" fmla="*/ 0 w 15"/>
                  <a:gd name="T5" fmla="*/ 0 h 33"/>
                  <a:gd name="T6" fmla="*/ 3 w 15"/>
                  <a:gd name="T7" fmla="*/ 0 h 33"/>
                  <a:gd name="T8" fmla="*/ 15 w 15"/>
                  <a:gd name="T9" fmla="*/ 30 h 33"/>
                </a:gdLst>
                <a:ahLst/>
                <a:cxnLst>
                  <a:cxn ang="0">
                    <a:pos x="T0" y="T1"/>
                  </a:cxn>
                  <a:cxn ang="0">
                    <a:pos x="T2" y="T3"/>
                  </a:cxn>
                  <a:cxn ang="0">
                    <a:pos x="T4" y="T5"/>
                  </a:cxn>
                  <a:cxn ang="0">
                    <a:pos x="T6" y="T7"/>
                  </a:cxn>
                  <a:cxn ang="0">
                    <a:pos x="T8" y="T9"/>
                  </a:cxn>
                </a:cxnLst>
                <a:rect l="0" t="0" r="r" b="b"/>
                <a:pathLst>
                  <a:path w="15" h="33">
                    <a:moveTo>
                      <a:pt x="15" y="30"/>
                    </a:moveTo>
                    <a:lnTo>
                      <a:pt x="12" y="33"/>
                    </a:lnTo>
                    <a:lnTo>
                      <a:pt x="0" y="0"/>
                    </a:lnTo>
                    <a:lnTo>
                      <a:pt x="3" y="0"/>
                    </a:lnTo>
                    <a:lnTo>
                      <a:pt x="15" y="3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0" name="Freeform 33">
                <a:extLst>
                  <a:ext uri="{FF2B5EF4-FFF2-40B4-BE49-F238E27FC236}">
                    <a16:creationId xmlns:a16="http://schemas.microsoft.com/office/drawing/2014/main" id="{983DDD3E-FE88-A931-ABFB-692683113E66}"/>
                  </a:ext>
                </a:extLst>
              </p:cNvPr>
              <p:cNvSpPr>
                <a:spLocks/>
              </p:cNvSpPr>
              <p:nvPr/>
            </p:nvSpPr>
            <p:spPr bwMode="auto">
              <a:xfrm>
                <a:off x="5503863" y="2919413"/>
                <a:ext cx="33338" cy="49213"/>
              </a:xfrm>
              <a:custGeom>
                <a:avLst/>
                <a:gdLst>
                  <a:gd name="T0" fmla="*/ 21 w 21"/>
                  <a:gd name="T1" fmla="*/ 28 h 31"/>
                  <a:gd name="T2" fmla="*/ 19 w 21"/>
                  <a:gd name="T3" fmla="*/ 31 h 31"/>
                  <a:gd name="T4" fmla="*/ 0 w 21"/>
                  <a:gd name="T5" fmla="*/ 0 h 31"/>
                  <a:gd name="T6" fmla="*/ 5 w 21"/>
                  <a:gd name="T7" fmla="*/ 0 h 31"/>
                  <a:gd name="T8" fmla="*/ 21 w 21"/>
                  <a:gd name="T9" fmla="*/ 28 h 31"/>
                </a:gdLst>
                <a:ahLst/>
                <a:cxnLst>
                  <a:cxn ang="0">
                    <a:pos x="T0" y="T1"/>
                  </a:cxn>
                  <a:cxn ang="0">
                    <a:pos x="T2" y="T3"/>
                  </a:cxn>
                  <a:cxn ang="0">
                    <a:pos x="T4" y="T5"/>
                  </a:cxn>
                  <a:cxn ang="0">
                    <a:pos x="T6" y="T7"/>
                  </a:cxn>
                  <a:cxn ang="0">
                    <a:pos x="T8" y="T9"/>
                  </a:cxn>
                </a:cxnLst>
                <a:rect l="0" t="0" r="r" b="b"/>
                <a:pathLst>
                  <a:path w="21" h="31">
                    <a:moveTo>
                      <a:pt x="21" y="28"/>
                    </a:moveTo>
                    <a:lnTo>
                      <a:pt x="19" y="31"/>
                    </a:lnTo>
                    <a:lnTo>
                      <a:pt x="0" y="0"/>
                    </a:lnTo>
                    <a:lnTo>
                      <a:pt x="5" y="0"/>
                    </a:lnTo>
                    <a:lnTo>
                      <a:pt x="21"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1" name="Freeform 34">
                <a:extLst>
                  <a:ext uri="{FF2B5EF4-FFF2-40B4-BE49-F238E27FC236}">
                    <a16:creationId xmlns:a16="http://schemas.microsoft.com/office/drawing/2014/main" id="{FD4245AC-382E-696D-1D67-758CECE17AF3}"/>
                  </a:ext>
                </a:extLst>
              </p:cNvPr>
              <p:cNvSpPr>
                <a:spLocks/>
              </p:cNvSpPr>
              <p:nvPr/>
            </p:nvSpPr>
            <p:spPr bwMode="auto">
              <a:xfrm>
                <a:off x="5338763" y="3035300"/>
                <a:ext cx="36513" cy="46038"/>
              </a:xfrm>
              <a:custGeom>
                <a:avLst/>
                <a:gdLst>
                  <a:gd name="T0" fmla="*/ 23 w 23"/>
                  <a:gd name="T1" fmla="*/ 27 h 29"/>
                  <a:gd name="T2" fmla="*/ 21 w 23"/>
                  <a:gd name="T3" fmla="*/ 29 h 29"/>
                  <a:gd name="T4" fmla="*/ 0 w 23"/>
                  <a:gd name="T5" fmla="*/ 3 h 29"/>
                  <a:gd name="T6" fmla="*/ 2 w 23"/>
                  <a:gd name="T7" fmla="*/ 0 h 29"/>
                  <a:gd name="T8" fmla="*/ 23 w 23"/>
                  <a:gd name="T9" fmla="*/ 27 h 29"/>
                </a:gdLst>
                <a:ahLst/>
                <a:cxnLst>
                  <a:cxn ang="0">
                    <a:pos x="T0" y="T1"/>
                  </a:cxn>
                  <a:cxn ang="0">
                    <a:pos x="T2" y="T3"/>
                  </a:cxn>
                  <a:cxn ang="0">
                    <a:pos x="T4" y="T5"/>
                  </a:cxn>
                  <a:cxn ang="0">
                    <a:pos x="T6" y="T7"/>
                  </a:cxn>
                  <a:cxn ang="0">
                    <a:pos x="T8" y="T9"/>
                  </a:cxn>
                </a:cxnLst>
                <a:rect l="0" t="0" r="r" b="b"/>
                <a:pathLst>
                  <a:path w="23" h="29">
                    <a:moveTo>
                      <a:pt x="23" y="27"/>
                    </a:moveTo>
                    <a:lnTo>
                      <a:pt x="21" y="29"/>
                    </a:lnTo>
                    <a:lnTo>
                      <a:pt x="0" y="3"/>
                    </a:lnTo>
                    <a:lnTo>
                      <a:pt x="2" y="0"/>
                    </a:lnTo>
                    <a:lnTo>
                      <a:pt x="23" y="2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2" name="Freeform 35">
                <a:extLst>
                  <a:ext uri="{FF2B5EF4-FFF2-40B4-BE49-F238E27FC236}">
                    <a16:creationId xmlns:a16="http://schemas.microsoft.com/office/drawing/2014/main" id="{8DC232AD-BF7E-6486-B25A-249E7F22963D}"/>
                  </a:ext>
                </a:extLst>
              </p:cNvPr>
              <p:cNvSpPr>
                <a:spLocks/>
              </p:cNvSpPr>
              <p:nvPr/>
            </p:nvSpPr>
            <p:spPr bwMode="auto">
              <a:xfrm>
                <a:off x="5191126" y="3178175"/>
                <a:ext cx="46038" cy="38100"/>
              </a:xfrm>
              <a:custGeom>
                <a:avLst/>
                <a:gdLst>
                  <a:gd name="T0" fmla="*/ 29 w 29"/>
                  <a:gd name="T1" fmla="*/ 22 h 24"/>
                  <a:gd name="T2" fmla="*/ 26 w 29"/>
                  <a:gd name="T3" fmla="*/ 24 h 24"/>
                  <a:gd name="T4" fmla="*/ 0 w 29"/>
                  <a:gd name="T5" fmla="*/ 3 h 24"/>
                  <a:gd name="T6" fmla="*/ 3 w 29"/>
                  <a:gd name="T7" fmla="*/ 0 h 24"/>
                  <a:gd name="T8" fmla="*/ 29 w 29"/>
                  <a:gd name="T9" fmla="*/ 22 h 24"/>
                </a:gdLst>
                <a:ahLst/>
                <a:cxnLst>
                  <a:cxn ang="0">
                    <a:pos x="T0" y="T1"/>
                  </a:cxn>
                  <a:cxn ang="0">
                    <a:pos x="T2" y="T3"/>
                  </a:cxn>
                  <a:cxn ang="0">
                    <a:pos x="T4" y="T5"/>
                  </a:cxn>
                  <a:cxn ang="0">
                    <a:pos x="T6" y="T7"/>
                  </a:cxn>
                  <a:cxn ang="0">
                    <a:pos x="T8" y="T9"/>
                  </a:cxn>
                </a:cxnLst>
                <a:rect l="0" t="0" r="r" b="b"/>
                <a:pathLst>
                  <a:path w="29" h="24">
                    <a:moveTo>
                      <a:pt x="29" y="22"/>
                    </a:moveTo>
                    <a:lnTo>
                      <a:pt x="26" y="24"/>
                    </a:lnTo>
                    <a:lnTo>
                      <a:pt x="0" y="3"/>
                    </a:lnTo>
                    <a:lnTo>
                      <a:pt x="3" y="0"/>
                    </a:lnTo>
                    <a:lnTo>
                      <a:pt x="29" y="2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3" name="Freeform 36">
                <a:extLst>
                  <a:ext uri="{FF2B5EF4-FFF2-40B4-BE49-F238E27FC236}">
                    <a16:creationId xmlns:a16="http://schemas.microsoft.com/office/drawing/2014/main" id="{AC301778-34D3-FDAF-6172-08CED7E1D278}"/>
                  </a:ext>
                </a:extLst>
              </p:cNvPr>
              <p:cNvSpPr>
                <a:spLocks/>
              </p:cNvSpPr>
              <p:nvPr/>
            </p:nvSpPr>
            <p:spPr bwMode="auto">
              <a:xfrm>
                <a:off x="5075238" y="3344863"/>
                <a:ext cx="49213" cy="33338"/>
              </a:xfrm>
              <a:custGeom>
                <a:avLst/>
                <a:gdLst>
                  <a:gd name="T0" fmla="*/ 31 w 31"/>
                  <a:gd name="T1" fmla="*/ 19 h 21"/>
                  <a:gd name="T2" fmla="*/ 31 w 31"/>
                  <a:gd name="T3" fmla="*/ 21 h 21"/>
                  <a:gd name="T4" fmla="*/ 0 w 31"/>
                  <a:gd name="T5" fmla="*/ 4 h 21"/>
                  <a:gd name="T6" fmla="*/ 2 w 31"/>
                  <a:gd name="T7" fmla="*/ 0 h 21"/>
                  <a:gd name="T8" fmla="*/ 31 w 31"/>
                  <a:gd name="T9" fmla="*/ 19 h 21"/>
                </a:gdLst>
                <a:ahLst/>
                <a:cxnLst>
                  <a:cxn ang="0">
                    <a:pos x="T0" y="T1"/>
                  </a:cxn>
                  <a:cxn ang="0">
                    <a:pos x="T2" y="T3"/>
                  </a:cxn>
                  <a:cxn ang="0">
                    <a:pos x="T4" y="T5"/>
                  </a:cxn>
                  <a:cxn ang="0">
                    <a:pos x="T6" y="T7"/>
                  </a:cxn>
                  <a:cxn ang="0">
                    <a:pos x="T8" y="T9"/>
                  </a:cxn>
                </a:cxnLst>
                <a:rect l="0" t="0" r="r" b="b"/>
                <a:pathLst>
                  <a:path w="31" h="21">
                    <a:moveTo>
                      <a:pt x="31" y="19"/>
                    </a:moveTo>
                    <a:lnTo>
                      <a:pt x="31" y="21"/>
                    </a:lnTo>
                    <a:lnTo>
                      <a:pt x="0" y="4"/>
                    </a:lnTo>
                    <a:lnTo>
                      <a:pt x="2" y="0"/>
                    </a:lnTo>
                    <a:lnTo>
                      <a:pt x="31"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4" name="Freeform 37">
                <a:extLst>
                  <a:ext uri="{FF2B5EF4-FFF2-40B4-BE49-F238E27FC236}">
                    <a16:creationId xmlns:a16="http://schemas.microsoft.com/office/drawing/2014/main" id="{255E6071-A377-9F5D-4666-F7897A14FF70}"/>
                  </a:ext>
                </a:extLst>
              </p:cNvPr>
              <p:cNvSpPr>
                <a:spLocks/>
              </p:cNvSpPr>
              <p:nvPr/>
            </p:nvSpPr>
            <p:spPr bwMode="auto">
              <a:xfrm>
                <a:off x="4987926" y="3532188"/>
                <a:ext cx="52388" cy="22225"/>
              </a:xfrm>
              <a:custGeom>
                <a:avLst/>
                <a:gdLst>
                  <a:gd name="T0" fmla="*/ 33 w 33"/>
                  <a:gd name="T1" fmla="*/ 12 h 14"/>
                  <a:gd name="T2" fmla="*/ 33 w 33"/>
                  <a:gd name="T3" fmla="*/ 14 h 14"/>
                  <a:gd name="T4" fmla="*/ 0 w 33"/>
                  <a:gd name="T5" fmla="*/ 2 h 14"/>
                  <a:gd name="T6" fmla="*/ 3 w 33"/>
                  <a:gd name="T7" fmla="*/ 0 h 14"/>
                  <a:gd name="T8" fmla="*/ 33 w 33"/>
                  <a:gd name="T9" fmla="*/ 12 h 14"/>
                </a:gdLst>
                <a:ahLst/>
                <a:cxnLst>
                  <a:cxn ang="0">
                    <a:pos x="T0" y="T1"/>
                  </a:cxn>
                  <a:cxn ang="0">
                    <a:pos x="T2" y="T3"/>
                  </a:cxn>
                  <a:cxn ang="0">
                    <a:pos x="T4" y="T5"/>
                  </a:cxn>
                  <a:cxn ang="0">
                    <a:pos x="T6" y="T7"/>
                  </a:cxn>
                  <a:cxn ang="0">
                    <a:pos x="T8" y="T9"/>
                  </a:cxn>
                </a:cxnLst>
                <a:rect l="0" t="0" r="r" b="b"/>
                <a:pathLst>
                  <a:path w="33" h="14">
                    <a:moveTo>
                      <a:pt x="33" y="12"/>
                    </a:moveTo>
                    <a:lnTo>
                      <a:pt x="33" y="14"/>
                    </a:lnTo>
                    <a:lnTo>
                      <a:pt x="0" y="2"/>
                    </a:lnTo>
                    <a:lnTo>
                      <a:pt x="3" y="0"/>
                    </a:lnTo>
                    <a:lnTo>
                      <a:pt x="33" y="1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5" name="Freeform 38">
                <a:extLst>
                  <a:ext uri="{FF2B5EF4-FFF2-40B4-BE49-F238E27FC236}">
                    <a16:creationId xmlns:a16="http://schemas.microsoft.com/office/drawing/2014/main" id="{BCE90730-128C-1BDE-DFDF-6D73D367C33C}"/>
                  </a:ext>
                </a:extLst>
              </p:cNvPr>
              <p:cNvSpPr>
                <a:spLocks/>
              </p:cNvSpPr>
              <p:nvPr/>
            </p:nvSpPr>
            <p:spPr bwMode="auto">
              <a:xfrm>
                <a:off x="4935538" y="3727450"/>
                <a:ext cx="57150" cy="15875"/>
              </a:xfrm>
              <a:custGeom>
                <a:avLst/>
                <a:gdLst>
                  <a:gd name="T0" fmla="*/ 36 w 36"/>
                  <a:gd name="T1" fmla="*/ 7 h 10"/>
                  <a:gd name="T2" fmla="*/ 33 w 36"/>
                  <a:gd name="T3" fmla="*/ 10 h 10"/>
                  <a:gd name="T4" fmla="*/ 0 w 36"/>
                  <a:gd name="T5" fmla="*/ 5 h 10"/>
                  <a:gd name="T6" fmla="*/ 0 w 36"/>
                  <a:gd name="T7" fmla="*/ 0 h 10"/>
                  <a:gd name="T8" fmla="*/ 36 w 36"/>
                  <a:gd name="T9" fmla="*/ 7 h 10"/>
                </a:gdLst>
                <a:ahLst/>
                <a:cxnLst>
                  <a:cxn ang="0">
                    <a:pos x="T0" y="T1"/>
                  </a:cxn>
                  <a:cxn ang="0">
                    <a:pos x="T2" y="T3"/>
                  </a:cxn>
                  <a:cxn ang="0">
                    <a:pos x="T4" y="T5"/>
                  </a:cxn>
                  <a:cxn ang="0">
                    <a:pos x="T6" y="T7"/>
                  </a:cxn>
                  <a:cxn ang="0">
                    <a:pos x="T8" y="T9"/>
                  </a:cxn>
                </a:cxnLst>
                <a:rect l="0" t="0" r="r" b="b"/>
                <a:pathLst>
                  <a:path w="36" h="10">
                    <a:moveTo>
                      <a:pt x="36" y="7"/>
                    </a:moveTo>
                    <a:lnTo>
                      <a:pt x="33" y="10"/>
                    </a:lnTo>
                    <a:lnTo>
                      <a:pt x="0" y="5"/>
                    </a:lnTo>
                    <a:lnTo>
                      <a:pt x="0" y="0"/>
                    </a:lnTo>
                    <a:lnTo>
                      <a:pt x="36" y="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6" name="Rectangle 39">
                <a:extLst>
                  <a:ext uri="{FF2B5EF4-FFF2-40B4-BE49-F238E27FC236}">
                    <a16:creationId xmlns:a16="http://schemas.microsoft.com/office/drawing/2014/main" id="{2F5F24A5-E332-E014-4363-47EC665ADD88}"/>
                  </a:ext>
                </a:extLst>
              </p:cNvPr>
              <p:cNvSpPr>
                <a:spLocks noChangeArrowheads="1"/>
              </p:cNvSpPr>
              <p:nvPr/>
            </p:nvSpPr>
            <p:spPr bwMode="auto">
              <a:xfrm>
                <a:off x="4916488" y="3933825"/>
                <a:ext cx="57150" cy="47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7" name="Freeform 40">
                <a:extLst>
                  <a:ext uri="{FF2B5EF4-FFF2-40B4-BE49-F238E27FC236}">
                    <a16:creationId xmlns:a16="http://schemas.microsoft.com/office/drawing/2014/main" id="{AB787AB9-B974-EF2E-636A-24808DCB7141}"/>
                  </a:ext>
                </a:extLst>
              </p:cNvPr>
              <p:cNvSpPr>
                <a:spLocks/>
              </p:cNvSpPr>
              <p:nvPr/>
            </p:nvSpPr>
            <p:spPr bwMode="auto">
              <a:xfrm>
                <a:off x="4935538" y="4125913"/>
                <a:ext cx="52388" cy="15875"/>
              </a:xfrm>
              <a:custGeom>
                <a:avLst/>
                <a:gdLst>
                  <a:gd name="T0" fmla="*/ 33 w 33"/>
                  <a:gd name="T1" fmla="*/ 0 h 10"/>
                  <a:gd name="T2" fmla="*/ 33 w 33"/>
                  <a:gd name="T3" fmla="*/ 5 h 10"/>
                  <a:gd name="T4" fmla="*/ 0 w 33"/>
                  <a:gd name="T5" fmla="*/ 10 h 10"/>
                  <a:gd name="T6" fmla="*/ 0 w 33"/>
                  <a:gd name="T7" fmla="*/ 7 h 10"/>
                  <a:gd name="T8" fmla="*/ 33 w 33"/>
                  <a:gd name="T9" fmla="*/ 0 h 10"/>
                </a:gdLst>
                <a:ahLst/>
                <a:cxnLst>
                  <a:cxn ang="0">
                    <a:pos x="T0" y="T1"/>
                  </a:cxn>
                  <a:cxn ang="0">
                    <a:pos x="T2" y="T3"/>
                  </a:cxn>
                  <a:cxn ang="0">
                    <a:pos x="T4" y="T5"/>
                  </a:cxn>
                  <a:cxn ang="0">
                    <a:pos x="T6" y="T7"/>
                  </a:cxn>
                  <a:cxn ang="0">
                    <a:pos x="T8" y="T9"/>
                  </a:cxn>
                </a:cxnLst>
                <a:rect l="0" t="0" r="r" b="b"/>
                <a:pathLst>
                  <a:path w="33" h="10">
                    <a:moveTo>
                      <a:pt x="33" y="0"/>
                    </a:moveTo>
                    <a:lnTo>
                      <a:pt x="33" y="5"/>
                    </a:lnTo>
                    <a:lnTo>
                      <a:pt x="0" y="10"/>
                    </a:lnTo>
                    <a:lnTo>
                      <a:pt x="0" y="7"/>
                    </a:lnTo>
                    <a:lnTo>
                      <a:pt x="33"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8" name="Freeform 41">
                <a:extLst>
                  <a:ext uri="{FF2B5EF4-FFF2-40B4-BE49-F238E27FC236}">
                    <a16:creationId xmlns:a16="http://schemas.microsoft.com/office/drawing/2014/main" id="{C69F87B8-9852-8987-59D6-66436EDA4029}"/>
                  </a:ext>
                </a:extLst>
              </p:cNvPr>
              <p:cNvSpPr>
                <a:spLocks/>
              </p:cNvSpPr>
              <p:nvPr/>
            </p:nvSpPr>
            <p:spPr bwMode="auto">
              <a:xfrm>
                <a:off x="4987926" y="4318000"/>
                <a:ext cx="52388" cy="22225"/>
              </a:xfrm>
              <a:custGeom>
                <a:avLst/>
                <a:gdLst>
                  <a:gd name="T0" fmla="*/ 31 w 33"/>
                  <a:gd name="T1" fmla="*/ 0 h 14"/>
                  <a:gd name="T2" fmla="*/ 33 w 33"/>
                  <a:gd name="T3" fmla="*/ 2 h 14"/>
                  <a:gd name="T4" fmla="*/ 0 w 33"/>
                  <a:gd name="T5" fmla="*/ 14 h 14"/>
                  <a:gd name="T6" fmla="*/ 0 w 33"/>
                  <a:gd name="T7" fmla="*/ 9 h 14"/>
                  <a:gd name="T8" fmla="*/ 31 w 33"/>
                  <a:gd name="T9" fmla="*/ 0 h 14"/>
                </a:gdLst>
                <a:ahLst/>
                <a:cxnLst>
                  <a:cxn ang="0">
                    <a:pos x="T0" y="T1"/>
                  </a:cxn>
                  <a:cxn ang="0">
                    <a:pos x="T2" y="T3"/>
                  </a:cxn>
                  <a:cxn ang="0">
                    <a:pos x="T4" y="T5"/>
                  </a:cxn>
                  <a:cxn ang="0">
                    <a:pos x="T6" y="T7"/>
                  </a:cxn>
                  <a:cxn ang="0">
                    <a:pos x="T8" y="T9"/>
                  </a:cxn>
                </a:cxnLst>
                <a:rect l="0" t="0" r="r" b="b"/>
                <a:pathLst>
                  <a:path w="33" h="14">
                    <a:moveTo>
                      <a:pt x="31" y="0"/>
                    </a:moveTo>
                    <a:lnTo>
                      <a:pt x="33" y="2"/>
                    </a:lnTo>
                    <a:lnTo>
                      <a:pt x="0" y="14"/>
                    </a:lnTo>
                    <a:lnTo>
                      <a:pt x="0" y="9"/>
                    </a:lnTo>
                    <a:lnTo>
                      <a:pt x="31"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9" name="Freeform 42">
                <a:extLst>
                  <a:ext uri="{FF2B5EF4-FFF2-40B4-BE49-F238E27FC236}">
                    <a16:creationId xmlns:a16="http://schemas.microsoft.com/office/drawing/2014/main" id="{756F5F84-05B6-652C-0D24-CA6A5706271C}"/>
                  </a:ext>
                </a:extLst>
              </p:cNvPr>
              <p:cNvSpPr>
                <a:spLocks/>
              </p:cNvSpPr>
              <p:nvPr/>
            </p:nvSpPr>
            <p:spPr bwMode="auto">
              <a:xfrm>
                <a:off x="5075238" y="4494213"/>
                <a:ext cx="49213" cy="30163"/>
              </a:xfrm>
              <a:custGeom>
                <a:avLst/>
                <a:gdLst>
                  <a:gd name="T0" fmla="*/ 28 w 31"/>
                  <a:gd name="T1" fmla="*/ 0 h 19"/>
                  <a:gd name="T2" fmla="*/ 31 w 31"/>
                  <a:gd name="T3" fmla="*/ 3 h 19"/>
                  <a:gd name="T4" fmla="*/ 0 w 31"/>
                  <a:gd name="T5" fmla="*/ 19 h 19"/>
                  <a:gd name="T6" fmla="*/ 0 w 31"/>
                  <a:gd name="T7" fmla="*/ 17 h 19"/>
                  <a:gd name="T8" fmla="*/ 28 w 31"/>
                  <a:gd name="T9" fmla="*/ 0 h 19"/>
                </a:gdLst>
                <a:ahLst/>
                <a:cxnLst>
                  <a:cxn ang="0">
                    <a:pos x="T0" y="T1"/>
                  </a:cxn>
                  <a:cxn ang="0">
                    <a:pos x="T2" y="T3"/>
                  </a:cxn>
                  <a:cxn ang="0">
                    <a:pos x="T4" y="T5"/>
                  </a:cxn>
                  <a:cxn ang="0">
                    <a:pos x="T6" y="T7"/>
                  </a:cxn>
                  <a:cxn ang="0">
                    <a:pos x="T8" y="T9"/>
                  </a:cxn>
                </a:cxnLst>
                <a:rect l="0" t="0" r="r" b="b"/>
                <a:pathLst>
                  <a:path w="31" h="19">
                    <a:moveTo>
                      <a:pt x="28" y="0"/>
                    </a:moveTo>
                    <a:lnTo>
                      <a:pt x="31" y="3"/>
                    </a:lnTo>
                    <a:lnTo>
                      <a:pt x="0" y="19"/>
                    </a:lnTo>
                    <a:lnTo>
                      <a:pt x="0" y="17"/>
                    </a:lnTo>
                    <a:lnTo>
                      <a:pt x="2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0" name="Freeform 43">
                <a:extLst>
                  <a:ext uri="{FF2B5EF4-FFF2-40B4-BE49-F238E27FC236}">
                    <a16:creationId xmlns:a16="http://schemas.microsoft.com/office/drawing/2014/main" id="{BA4041AF-7B2B-DC01-40A4-AD87772C5994}"/>
                  </a:ext>
                </a:extLst>
              </p:cNvPr>
              <p:cNvSpPr>
                <a:spLocks/>
              </p:cNvSpPr>
              <p:nvPr/>
            </p:nvSpPr>
            <p:spPr bwMode="auto">
              <a:xfrm>
                <a:off x="5191126" y="4652963"/>
                <a:ext cx="46038" cy="41275"/>
              </a:xfrm>
              <a:custGeom>
                <a:avLst/>
                <a:gdLst>
                  <a:gd name="T0" fmla="*/ 26 w 29"/>
                  <a:gd name="T1" fmla="*/ 0 h 26"/>
                  <a:gd name="T2" fmla="*/ 29 w 29"/>
                  <a:gd name="T3" fmla="*/ 4 h 26"/>
                  <a:gd name="T4" fmla="*/ 3 w 29"/>
                  <a:gd name="T5" fmla="*/ 26 h 26"/>
                  <a:gd name="T6" fmla="*/ 0 w 29"/>
                  <a:gd name="T7" fmla="*/ 23 h 26"/>
                  <a:gd name="T8" fmla="*/ 26 w 29"/>
                  <a:gd name="T9" fmla="*/ 0 h 26"/>
                </a:gdLst>
                <a:ahLst/>
                <a:cxnLst>
                  <a:cxn ang="0">
                    <a:pos x="T0" y="T1"/>
                  </a:cxn>
                  <a:cxn ang="0">
                    <a:pos x="T2" y="T3"/>
                  </a:cxn>
                  <a:cxn ang="0">
                    <a:pos x="T4" y="T5"/>
                  </a:cxn>
                  <a:cxn ang="0">
                    <a:pos x="T6" y="T7"/>
                  </a:cxn>
                  <a:cxn ang="0">
                    <a:pos x="T8" y="T9"/>
                  </a:cxn>
                </a:cxnLst>
                <a:rect l="0" t="0" r="r" b="b"/>
                <a:pathLst>
                  <a:path w="29" h="26">
                    <a:moveTo>
                      <a:pt x="26" y="0"/>
                    </a:moveTo>
                    <a:lnTo>
                      <a:pt x="29" y="4"/>
                    </a:lnTo>
                    <a:lnTo>
                      <a:pt x="3" y="26"/>
                    </a:lnTo>
                    <a:lnTo>
                      <a:pt x="0" y="23"/>
                    </a:lnTo>
                    <a:lnTo>
                      <a:pt x="26"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1" name="Freeform 44">
                <a:extLst>
                  <a:ext uri="{FF2B5EF4-FFF2-40B4-BE49-F238E27FC236}">
                    <a16:creationId xmlns:a16="http://schemas.microsoft.com/office/drawing/2014/main" id="{72E7E075-A9E0-E0B7-AED1-9286D013AAC1}"/>
                  </a:ext>
                </a:extLst>
              </p:cNvPr>
              <p:cNvSpPr>
                <a:spLocks/>
              </p:cNvSpPr>
              <p:nvPr/>
            </p:nvSpPr>
            <p:spPr bwMode="auto">
              <a:xfrm>
                <a:off x="5334001" y="4791075"/>
                <a:ext cx="38100" cy="46038"/>
              </a:xfrm>
              <a:custGeom>
                <a:avLst/>
                <a:gdLst>
                  <a:gd name="T0" fmla="*/ 22 w 24"/>
                  <a:gd name="T1" fmla="*/ 0 h 29"/>
                  <a:gd name="T2" fmla="*/ 24 w 24"/>
                  <a:gd name="T3" fmla="*/ 3 h 29"/>
                  <a:gd name="T4" fmla="*/ 3 w 24"/>
                  <a:gd name="T5" fmla="*/ 29 h 29"/>
                  <a:gd name="T6" fmla="*/ 0 w 24"/>
                  <a:gd name="T7" fmla="*/ 26 h 29"/>
                  <a:gd name="T8" fmla="*/ 22 w 24"/>
                  <a:gd name="T9" fmla="*/ 0 h 29"/>
                </a:gdLst>
                <a:ahLst/>
                <a:cxnLst>
                  <a:cxn ang="0">
                    <a:pos x="T0" y="T1"/>
                  </a:cxn>
                  <a:cxn ang="0">
                    <a:pos x="T2" y="T3"/>
                  </a:cxn>
                  <a:cxn ang="0">
                    <a:pos x="T4" y="T5"/>
                  </a:cxn>
                  <a:cxn ang="0">
                    <a:pos x="T6" y="T7"/>
                  </a:cxn>
                  <a:cxn ang="0">
                    <a:pos x="T8" y="T9"/>
                  </a:cxn>
                </a:cxnLst>
                <a:rect l="0" t="0" r="r" b="b"/>
                <a:pathLst>
                  <a:path w="24" h="29">
                    <a:moveTo>
                      <a:pt x="22" y="0"/>
                    </a:moveTo>
                    <a:lnTo>
                      <a:pt x="24" y="3"/>
                    </a:lnTo>
                    <a:lnTo>
                      <a:pt x="3" y="29"/>
                    </a:lnTo>
                    <a:lnTo>
                      <a:pt x="0" y="26"/>
                    </a:lnTo>
                    <a:lnTo>
                      <a:pt x="2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2" name="Freeform 45">
                <a:extLst>
                  <a:ext uri="{FF2B5EF4-FFF2-40B4-BE49-F238E27FC236}">
                    <a16:creationId xmlns:a16="http://schemas.microsoft.com/office/drawing/2014/main" id="{EB4AB0AD-BE44-B971-D32F-F068391B65ED}"/>
                  </a:ext>
                </a:extLst>
              </p:cNvPr>
              <p:cNvSpPr>
                <a:spLocks/>
              </p:cNvSpPr>
              <p:nvPr/>
            </p:nvSpPr>
            <p:spPr bwMode="auto">
              <a:xfrm>
                <a:off x="5500688" y="4903788"/>
                <a:ext cx="33338" cy="53975"/>
              </a:xfrm>
              <a:custGeom>
                <a:avLst/>
                <a:gdLst>
                  <a:gd name="T0" fmla="*/ 18 w 21"/>
                  <a:gd name="T1" fmla="*/ 0 h 34"/>
                  <a:gd name="T2" fmla="*/ 21 w 21"/>
                  <a:gd name="T3" fmla="*/ 3 h 34"/>
                  <a:gd name="T4" fmla="*/ 4 w 21"/>
                  <a:gd name="T5" fmla="*/ 34 h 34"/>
                  <a:gd name="T6" fmla="*/ 0 w 21"/>
                  <a:gd name="T7" fmla="*/ 31 h 34"/>
                  <a:gd name="T8" fmla="*/ 18 w 21"/>
                  <a:gd name="T9" fmla="*/ 0 h 34"/>
                </a:gdLst>
                <a:ahLst/>
                <a:cxnLst>
                  <a:cxn ang="0">
                    <a:pos x="T0" y="T1"/>
                  </a:cxn>
                  <a:cxn ang="0">
                    <a:pos x="T2" y="T3"/>
                  </a:cxn>
                  <a:cxn ang="0">
                    <a:pos x="T4" y="T5"/>
                  </a:cxn>
                  <a:cxn ang="0">
                    <a:pos x="T6" y="T7"/>
                  </a:cxn>
                  <a:cxn ang="0">
                    <a:pos x="T8" y="T9"/>
                  </a:cxn>
                </a:cxnLst>
                <a:rect l="0" t="0" r="r" b="b"/>
                <a:pathLst>
                  <a:path w="21" h="34">
                    <a:moveTo>
                      <a:pt x="18" y="0"/>
                    </a:moveTo>
                    <a:lnTo>
                      <a:pt x="21" y="3"/>
                    </a:lnTo>
                    <a:lnTo>
                      <a:pt x="4" y="34"/>
                    </a:lnTo>
                    <a:lnTo>
                      <a:pt x="0" y="31"/>
                    </a:lnTo>
                    <a:lnTo>
                      <a:pt x="1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3" name="Freeform 46">
                <a:extLst>
                  <a:ext uri="{FF2B5EF4-FFF2-40B4-BE49-F238E27FC236}">
                    <a16:creationId xmlns:a16="http://schemas.microsoft.com/office/drawing/2014/main" id="{270CAC25-67C6-BEE9-4C88-E119C2659E2B}"/>
                  </a:ext>
                </a:extLst>
              </p:cNvPr>
              <p:cNvSpPr>
                <a:spLocks/>
              </p:cNvSpPr>
              <p:nvPr/>
            </p:nvSpPr>
            <p:spPr bwMode="auto">
              <a:xfrm>
                <a:off x="5688013" y="4991100"/>
                <a:ext cx="22225" cy="52388"/>
              </a:xfrm>
              <a:custGeom>
                <a:avLst/>
                <a:gdLst>
                  <a:gd name="T0" fmla="*/ 12 w 14"/>
                  <a:gd name="T1" fmla="*/ 0 h 33"/>
                  <a:gd name="T2" fmla="*/ 14 w 14"/>
                  <a:gd name="T3" fmla="*/ 0 h 33"/>
                  <a:gd name="T4" fmla="*/ 2 w 14"/>
                  <a:gd name="T5" fmla="*/ 33 h 33"/>
                  <a:gd name="T6" fmla="*/ 0 w 14"/>
                  <a:gd name="T7" fmla="*/ 31 h 33"/>
                  <a:gd name="T8" fmla="*/ 12 w 14"/>
                  <a:gd name="T9" fmla="*/ 0 h 33"/>
                </a:gdLst>
                <a:ahLst/>
                <a:cxnLst>
                  <a:cxn ang="0">
                    <a:pos x="T0" y="T1"/>
                  </a:cxn>
                  <a:cxn ang="0">
                    <a:pos x="T2" y="T3"/>
                  </a:cxn>
                  <a:cxn ang="0">
                    <a:pos x="T4" y="T5"/>
                  </a:cxn>
                  <a:cxn ang="0">
                    <a:pos x="T6" y="T7"/>
                  </a:cxn>
                  <a:cxn ang="0">
                    <a:pos x="T8" y="T9"/>
                  </a:cxn>
                </a:cxnLst>
                <a:rect l="0" t="0" r="r" b="b"/>
                <a:pathLst>
                  <a:path w="14" h="33">
                    <a:moveTo>
                      <a:pt x="12" y="0"/>
                    </a:moveTo>
                    <a:lnTo>
                      <a:pt x="14" y="0"/>
                    </a:lnTo>
                    <a:lnTo>
                      <a:pt x="2" y="33"/>
                    </a:lnTo>
                    <a:lnTo>
                      <a:pt x="0" y="31"/>
                    </a:lnTo>
                    <a:lnTo>
                      <a:pt x="1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4" name="Freeform 47">
                <a:extLst>
                  <a:ext uri="{FF2B5EF4-FFF2-40B4-BE49-F238E27FC236}">
                    <a16:creationId xmlns:a16="http://schemas.microsoft.com/office/drawing/2014/main" id="{B6E86200-6F11-E3C4-DD21-475C9043E45F}"/>
                  </a:ext>
                </a:extLst>
              </p:cNvPr>
              <p:cNvSpPr>
                <a:spLocks/>
              </p:cNvSpPr>
              <p:nvPr/>
            </p:nvSpPr>
            <p:spPr bwMode="auto">
              <a:xfrm>
                <a:off x="5883276" y="5040313"/>
                <a:ext cx="15875" cy="55563"/>
              </a:xfrm>
              <a:custGeom>
                <a:avLst/>
                <a:gdLst>
                  <a:gd name="T0" fmla="*/ 7 w 10"/>
                  <a:gd name="T1" fmla="*/ 0 h 35"/>
                  <a:gd name="T2" fmla="*/ 10 w 10"/>
                  <a:gd name="T3" fmla="*/ 2 h 35"/>
                  <a:gd name="T4" fmla="*/ 5 w 10"/>
                  <a:gd name="T5" fmla="*/ 35 h 35"/>
                  <a:gd name="T6" fmla="*/ 0 w 10"/>
                  <a:gd name="T7" fmla="*/ 33 h 35"/>
                  <a:gd name="T8" fmla="*/ 7 w 10"/>
                  <a:gd name="T9" fmla="*/ 0 h 35"/>
                </a:gdLst>
                <a:ahLst/>
                <a:cxnLst>
                  <a:cxn ang="0">
                    <a:pos x="T0" y="T1"/>
                  </a:cxn>
                  <a:cxn ang="0">
                    <a:pos x="T2" y="T3"/>
                  </a:cxn>
                  <a:cxn ang="0">
                    <a:pos x="T4" y="T5"/>
                  </a:cxn>
                  <a:cxn ang="0">
                    <a:pos x="T6" y="T7"/>
                  </a:cxn>
                  <a:cxn ang="0">
                    <a:pos x="T8" y="T9"/>
                  </a:cxn>
                </a:cxnLst>
                <a:rect l="0" t="0" r="r" b="b"/>
                <a:pathLst>
                  <a:path w="10" h="35">
                    <a:moveTo>
                      <a:pt x="7" y="0"/>
                    </a:moveTo>
                    <a:lnTo>
                      <a:pt x="10" y="2"/>
                    </a:lnTo>
                    <a:lnTo>
                      <a:pt x="5" y="35"/>
                    </a:lnTo>
                    <a:lnTo>
                      <a:pt x="0" y="33"/>
                    </a:lnTo>
                    <a:lnTo>
                      <a:pt x="7"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5" name="Rectangle 48">
                <a:extLst>
                  <a:ext uri="{FF2B5EF4-FFF2-40B4-BE49-F238E27FC236}">
                    <a16:creationId xmlns:a16="http://schemas.microsoft.com/office/drawing/2014/main" id="{85E43A2C-BFE5-C5C3-F76F-7DE3EF3EBD60}"/>
                  </a:ext>
                </a:extLst>
              </p:cNvPr>
              <p:cNvSpPr>
                <a:spLocks noChangeArrowheads="1"/>
              </p:cNvSpPr>
              <p:nvPr/>
            </p:nvSpPr>
            <p:spPr bwMode="auto">
              <a:xfrm>
                <a:off x="6086476" y="5059363"/>
                <a:ext cx="7938" cy="523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6" name="Freeform 49">
                <a:extLst>
                  <a:ext uri="{FF2B5EF4-FFF2-40B4-BE49-F238E27FC236}">
                    <a16:creationId xmlns:a16="http://schemas.microsoft.com/office/drawing/2014/main" id="{8749523B-89E1-187C-4D0E-9AC56974F832}"/>
                  </a:ext>
                </a:extLst>
              </p:cNvPr>
              <p:cNvSpPr>
                <a:spLocks/>
              </p:cNvSpPr>
              <p:nvPr/>
            </p:nvSpPr>
            <p:spPr bwMode="auto">
              <a:xfrm>
                <a:off x="6281738" y="5040313"/>
                <a:ext cx="15875" cy="55563"/>
              </a:xfrm>
              <a:custGeom>
                <a:avLst/>
                <a:gdLst>
                  <a:gd name="T0" fmla="*/ 0 w 10"/>
                  <a:gd name="T1" fmla="*/ 2 h 35"/>
                  <a:gd name="T2" fmla="*/ 5 w 10"/>
                  <a:gd name="T3" fmla="*/ 0 h 35"/>
                  <a:gd name="T4" fmla="*/ 10 w 10"/>
                  <a:gd name="T5" fmla="*/ 35 h 35"/>
                  <a:gd name="T6" fmla="*/ 8 w 10"/>
                  <a:gd name="T7" fmla="*/ 35 h 35"/>
                  <a:gd name="T8" fmla="*/ 0 w 10"/>
                  <a:gd name="T9" fmla="*/ 2 h 35"/>
                </a:gdLst>
                <a:ahLst/>
                <a:cxnLst>
                  <a:cxn ang="0">
                    <a:pos x="T0" y="T1"/>
                  </a:cxn>
                  <a:cxn ang="0">
                    <a:pos x="T2" y="T3"/>
                  </a:cxn>
                  <a:cxn ang="0">
                    <a:pos x="T4" y="T5"/>
                  </a:cxn>
                  <a:cxn ang="0">
                    <a:pos x="T6" y="T7"/>
                  </a:cxn>
                  <a:cxn ang="0">
                    <a:pos x="T8" y="T9"/>
                  </a:cxn>
                </a:cxnLst>
                <a:rect l="0" t="0" r="r" b="b"/>
                <a:pathLst>
                  <a:path w="10" h="35">
                    <a:moveTo>
                      <a:pt x="0" y="2"/>
                    </a:moveTo>
                    <a:lnTo>
                      <a:pt x="5" y="0"/>
                    </a:lnTo>
                    <a:lnTo>
                      <a:pt x="10" y="35"/>
                    </a:lnTo>
                    <a:lnTo>
                      <a:pt x="8" y="35"/>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7" name="Freeform 50">
                <a:extLst>
                  <a:ext uri="{FF2B5EF4-FFF2-40B4-BE49-F238E27FC236}">
                    <a16:creationId xmlns:a16="http://schemas.microsoft.com/office/drawing/2014/main" id="{A8B7C773-2F22-D50D-1084-506BF4BF465C}"/>
                  </a:ext>
                </a:extLst>
              </p:cNvPr>
              <p:cNvSpPr>
                <a:spLocks/>
              </p:cNvSpPr>
              <p:nvPr/>
            </p:nvSpPr>
            <p:spPr bwMode="auto">
              <a:xfrm>
                <a:off x="6470651" y="4991100"/>
                <a:ext cx="25400" cy="52388"/>
              </a:xfrm>
              <a:custGeom>
                <a:avLst/>
                <a:gdLst>
                  <a:gd name="T0" fmla="*/ 0 w 16"/>
                  <a:gd name="T1" fmla="*/ 2 h 33"/>
                  <a:gd name="T2" fmla="*/ 5 w 16"/>
                  <a:gd name="T3" fmla="*/ 0 h 33"/>
                  <a:gd name="T4" fmla="*/ 16 w 16"/>
                  <a:gd name="T5" fmla="*/ 31 h 33"/>
                  <a:gd name="T6" fmla="*/ 12 w 16"/>
                  <a:gd name="T7" fmla="*/ 33 h 33"/>
                  <a:gd name="T8" fmla="*/ 0 w 16"/>
                  <a:gd name="T9" fmla="*/ 2 h 33"/>
                </a:gdLst>
                <a:ahLst/>
                <a:cxnLst>
                  <a:cxn ang="0">
                    <a:pos x="T0" y="T1"/>
                  </a:cxn>
                  <a:cxn ang="0">
                    <a:pos x="T2" y="T3"/>
                  </a:cxn>
                  <a:cxn ang="0">
                    <a:pos x="T4" y="T5"/>
                  </a:cxn>
                  <a:cxn ang="0">
                    <a:pos x="T6" y="T7"/>
                  </a:cxn>
                  <a:cxn ang="0">
                    <a:pos x="T8" y="T9"/>
                  </a:cxn>
                </a:cxnLst>
                <a:rect l="0" t="0" r="r" b="b"/>
                <a:pathLst>
                  <a:path w="16" h="33">
                    <a:moveTo>
                      <a:pt x="0" y="2"/>
                    </a:moveTo>
                    <a:lnTo>
                      <a:pt x="5" y="0"/>
                    </a:lnTo>
                    <a:lnTo>
                      <a:pt x="16" y="31"/>
                    </a:lnTo>
                    <a:lnTo>
                      <a:pt x="12" y="33"/>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8" name="Freeform 51">
                <a:extLst>
                  <a:ext uri="{FF2B5EF4-FFF2-40B4-BE49-F238E27FC236}">
                    <a16:creationId xmlns:a16="http://schemas.microsoft.com/office/drawing/2014/main" id="{8B1E5CE0-16B2-B5AD-960B-2751BC89A37D}"/>
                  </a:ext>
                </a:extLst>
              </p:cNvPr>
              <p:cNvSpPr>
                <a:spLocks/>
              </p:cNvSpPr>
              <p:nvPr/>
            </p:nvSpPr>
            <p:spPr bwMode="auto">
              <a:xfrm>
                <a:off x="6651626" y="4908550"/>
                <a:ext cx="30163" cy="49213"/>
              </a:xfrm>
              <a:custGeom>
                <a:avLst/>
                <a:gdLst>
                  <a:gd name="T0" fmla="*/ 0 w 19"/>
                  <a:gd name="T1" fmla="*/ 2 h 31"/>
                  <a:gd name="T2" fmla="*/ 2 w 19"/>
                  <a:gd name="T3" fmla="*/ 0 h 31"/>
                  <a:gd name="T4" fmla="*/ 19 w 19"/>
                  <a:gd name="T5" fmla="*/ 28 h 31"/>
                  <a:gd name="T6" fmla="*/ 16 w 19"/>
                  <a:gd name="T7" fmla="*/ 31 h 31"/>
                  <a:gd name="T8" fmla="*/ 0 w 19"/>
                  <a:gd name="T9" fmla="*/ 2 h 31"/>
                </a:gdLst>
                <a:ahLst/>
                <a:cxnLst>
                  <a:cxn ang="0">
                    <a:pos x="T0" y="T1"/>
                  </a:cxn>
                  <a:cxn ang="0">
                    <a:pos x="T2" y="T3"/>
                  </a:cxn>
                  <a:cxn ang="0">
                    <a:pos x="T4" y="T5"/>
                  </a:cxn>
                  <a:cxn ang="0">
                    <a:pos x="T6" y="T7"/>
                  </a:cxn>
                  <a:cxn ang="0">
                    <a:pos x="T8" y="T9"/>
                  </a:cxn>
                </a:cxnLst>
                <a:rect l="0" t="0" r="r" b="b"/>
                <a:pathLst>
                  <a:path w="19" h="31">
                    <a:moveTo>
                      <a:pt x="0" y="2"/>
                    </a:moveTo>
                    <a:lnTo>
                      <a:pt x="2" y="0"/>
                    </a:lnTo>
                    <a:lnTo>
                      <a:pt x="19" y="28"/>
                    </a:lnTo>
                    <a:lnTo>
                      <a:pt x="16" y="31"/>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9" name="Freeform 52">
                <a:extLst>
                  <a:ext uri="{FF2B5EF4-FFF2-40B4-BE49-F238E27FC236}">
                    <a16:creationId xmlns:a16="http://schemas.microsoft.com/office/drawing/2014/main" id="{87D4DA64-08CD-C659-AF12-1C966E8DB698}"/>
                  </a:ext>
                </a:extLst>
              </p:cNvPr>
              <p:cNvSpPr>
                <a:spLocks/>
              </p:cNvSpPr>
              <p:nvPr/>
            </p:nvSpPr>
            <p:spPr bwMode="auto">
              <a:xfrm>
                <a:off x="6808788" y="4795838"/>
                <a:ext cx="41275" cy="44450"/>
              </a:xfrm>
              <a:custGeom>
                <a:avLst/>
                <a:gdLst>
                  <a:gd name="T0" fmla="*/ 0 w 26"/>
                  <a:gd name="T1" fmla="*/ 2 h 28"/>
                  <a:gd name="T2" fmla="*/ 5 w 26"/>
                  <a:gd name="T3" fmla="*/ 0 h 28"/>
                  <a:gd name="T4" fmla="*/ 26 w 26"/>
                  <a:gd name="T5" fmla="*/ 26 h 28"/>
                  <a:gd name="T6" fmla="*/ 24 w 26"/>
                  <a:gd name="T7" fmla="*/ 28 h 28"/>
                  <a:gd name="T8" fmla="*/ 0 w 26"/>
                  <a:gd name="T9" fmla="*/ 2 h 28"/>
                </a:gdLst>
                <a:ahLst/>
                <a:cxnLst>
                  <a:cxn ang="0">
                    <a:pos x="T0" y="T1"/>
                  </a:cxn>
                  <a:cxn ang="0">
                    <a:pos x="T2" y="T3"/>
                  </a:cxn>
                  <a:cxn ang="0">
                    <a:pos x="T4" y="T5"/>
                  </a:cxn>
                  <a:cxn ang="0">
                    <a:pos x="T6" y="T7"/>
                  </a:cxn>
                  <a:cxn ang="0">
                    <a:pos x="T8" y="T9"/>
                  </a:cxn>
                </a:cxnLst>
                <a:rect l="0" t="0" r="r" b="b"/>
                <a:pathLst>
                  <a:path w="26" h="28">
                    <a:moveTo>
                      <a:pt x="0" y="2"/>
                    </a:moveTo>
                    <a:lnTo>
                      <a:pt x="5" y="0"/>
                    </a:lnTo>
                    <a:lnTo>
                      <a:pt x="26" y="26"/>
                    </a:lnTo>
                    <a:lnTo>
                      <a:pt x="24" y="28"/>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0" name="Freeform 53">
                <a:extLst>
                  <a:ext uri="{FF2B5EF4-FFF2-40B4-BE49-F238E27FC236}">
                    <a16:creationId xmlns:a16="http://schemas.microsoft.com/office/drawing/2014/main" id="{66C39A4B-6482-9BB5-F505-600EF2731870}"/>
                  </a:ext>
                </a:extLst>
              </p:cNvPr>
              <p:cNvSpPr>
                <a:spLocks/>
              </p:cNvSpPr>
              <p:nvPr/>
            </p:nvSpPr>
            <p:spPr bwMode="auto">
              <a:xfrm>
                <a:off x="6948488" y="4656138"/>
                <a:ext cx="44450" cy="41275"/>
              </a:xfrm>
              <a:custGeom>
                <a:avLst/>
                <a:gdLst>
                  <a:gd name="T0" fmla="*/ 0 w 28"/>
                  <a:gd name="T1" fmla="*/ 5 h 26"/>
                  <a:gd name="T2" fmla="*/ 2 w 28"/>
                  <a:gd name="T3" fmla="*/ 0 h 26"/>
                  <a:gd name="T4" fmla="*/ 28 w 28"/>
                  <a:gd name="T5" fmla="*/ 24 h 26"/>
                  <a:gd name="T6" fmla="*/ 26 w 28"/>
                  <a:gd name="T7" fmla="*/ 26 h 26"/>
                  <a:gd name="T8" fmla="*/ 0 w 28"/>
                  <a:gd name="T9" fmla="*/ 5 h 26"/>
                </a:gdLst>
                <a:ahLst/>
                <a:cxnLst>
                  <a:cxn ang="0">
                    <a:pos x="T0" y="T1"/>
                  </a:cxn>
                  <a:cxn ang="0">
                    <a:pos x="T2" y="T3"/>
                  </a:cxn>
                  <a:cxn ang="0">
                    <a:pos x="T4" y="T5"/>
                  </a:cxn>
                  <a:cxn ang="0">
                    <a:pos x="T6" y="T7"/>
                  </a:cxn>
                  <a:cxn ang="0">
                    <a:pos x="T8" y="T9"/>
                  </a:cxn>
                </a:cxnLst>
                <a:rect l="0" t="0" r="r" b="b"/>
                <a:pathLst>
                  <a:path w="28" h="26">
                    <a:moveTo>
                      <a:pt x="0" y="5"/>
                    </a:moveTo>
                    <a:lnTo>
                      <a:pt x="2" y="0"/>
                    </a:lnTo>
                    <a:lnTo>
                      <a:pt x="28" y="24"/>
                    </a:lnTo>
                    <a:lnTo>
                      <a:pt x="26" y="26"/>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1" name="Freeform 54">
                <a:extLst>
                  <a:ext uri="{FF2B5EF4-FFF2-40B4-BE49-F238E27FC236}">
                    <a16:creationId xmlns:a16="http://schemas.microsoft.com/office/drawing/2014/main" id="{A8BB95CE-E5BA-BFAC-5637-2D3E5B295A93}"/>
                  </a:ext>
                </a:extLst>
              </p:cNvPr>
              <p:cNvSpPr>
                <a:spLocks/>
              </p:cNvSpPr>
              <p:nvPr/>
            </p:nvSpPr>
            <p:spPr bwMode="auto">
              <a:xfrm>
                <a:off x="7061201" y="4498975"/>
                <a:ext cx="52388" cy="30163"/>
              </a:xfrm>
              <a:custGeom>
                <a:avLst/>
                <a:gdLst>
                  <a:gd name="T0" fmla="*/ 0 w 33"/>
                  <a:gd name="T1" fmla="*/ 2 h 19"/>
                  <a:gd name="T2" fmla="*/ 2 w 33"/>
                  <a:gd name="T3" fmla="*/ 0 h 19"/>
                  <a:gd name="T4" fmla="*/ 33 w 33"/>
                  <a:gd name="T5" fmla="*/ 16 h 19"/>
                  <a:gd name="T6" fmla="*/ 31 w 33"/>
                  <a:gd name="T7" fmla="*/ 19 h 19"/>
                  <a:gd name="T8" fmla="*/ 0 w 33"/>
                  <a:gd name="T9" fmla="*/ 2 h 19"/>
                </a:gdLst>
                <a:ahLst/>
                <a:cxnLst>
                  <a:cxn ang="0">
                    <a:pos x="T0" y="T1"/>
                  </a:cxn>
                  <a:cxn ang="0">
                    <a:pos x="T2" y="T3"/>
                  </a:cxn>
                  <a:cxn ang="0">
                    <a:pos x="T4" y="T5"/>
                  </a:cxn>
                  <a:cxn ang="0">
                    <a:pos x="T6" y="T7"/>
                  </a:cxn>
                  <a:cxn ang="0">
                    <a:pos x="T8" y="T9"/>
                  </a:cxn>
                </a:cxnLst>
                <a:rect l="0" t="0" r="r" b="b"/>
                <a:pathLst>
                  <a:path w="33" h="19">
                    <a:moveTo>
                      <a:pt x="0" y="2"/>
                    </a:moveTo>
                    <a:lnTo>
                      <a:pt x="2" y="0"/>
                    </a:lnTo>
                    <a:lnTo>
                      <a:pt x="33" y="16"/>
                    </a:lnTo>
                    <a:lnTo>
                      <a:pt x="31" y="19"/>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2" name="Freeform 55">
                <a:extLst>
                  <a:ext uri="{FF2B5EF4-FFF2-40B4-BE49-F238E27FC236}">
                    <a16:creationId xmlns:a16="http://schemas.microsoft.com/office/drawing/2014/main" id="{54D6179A-03E1-C94F-5B02-F4D84EAEB5B3}"/>
                  </a:ext>
                </a:extLst>
              </p:cNvPr>
              <p:cNvSpPr>
                <a:spLocks/>
              </p:cNvSpPr>
              <p:nvPr/>
            </p:nvSpPr>
            <p:spPr bwMode="auto">
              <a:xfrm>
                <a:off x="7143751" y="4321175"/>
                <a:ext cx="57150" cy="23813"/>
              </a:xfrm>
              <a:custGeom>
                <a:avLst/>
                <a:gdLst>
                  <a:gd name="T0" fmla="*/ 0 w 36"/>
                  <a:gd name="T1" fmla="*/ 3 h 15"/>
                  <a:gd name="T2" fmla="*/ 2 w 36"/>
                  <a:gd name="T3" fmla="*/ 0 h 15"/>
                  <a:gd name="T4" fmla="*/ 36 w 36"/>
                  <a:gd name="T5" fmla="*/ 12 h 15"/>
                  <a:gd name="T6" fmla="*/ 33 w 36"/>
                  <a:gd name="T7" fmla="*/ 15 h 15"/>
                  <a:gd name="T8" fmla="*/ 0 w 36"/>
                  <a:gd name="T9" fmla="*/ 3 h 15"/>
                </a:gdLst>
                <a:ahLst/>
                <a:cxnLst>
                  <a:cxn ang="0">
                    <a:pos x="T0" y="T1"/>
                  </a:cxn>
                  <a:cxn ang="0">
                    <a:pos x="T2" y="T3"/>
                  </a:cxn>
                  <a:cxn ang="0">
                    <a:pos x="T4" y="T5"/>
                  </a:cxn>
                  <a:cxn ang="0">
                    <a:pos x="T6" y="T7"/>
                  </a:cxn>
                  <a:cxn ang="0">
                    <a:pos x="T8" y="T9"/>
                  </a:cxn>
                </a:cxnLst>
                <a:rect l="0" t="0" r="r" b="b"/>
                <a:pathLst>
                  <a:path w="36" h="15">
                    <a:moveTo>
                      <a:pt x="0" y="3"/>
                    </a:moveTo>
                    <a:lnTo>
                      <a:pt x="2" y="0"/>
                    </a:lnTo>
                    <a:lnTo>
                      <a:pt x="36" y="12"/>
                    </a:lnTo>
                    <a:lnTo>
                      <a:pt x="33" y="15"/>
                    </a:lnTo>
                    <a:lnTo>
                      <a:pt x="0" y="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3" name="Freeform 56">
                <a:extLst>
                  <a:ext uri="{FF2B5EF4-FFF2-40B4-BE49-F238E27FC236}">
                    <a16:creationId xmlns:a16="http://schemas.microsoft.com/office/drawing/2014/main" id="{095BED2A-5AFB-AB5F-8934-0B7DFA94C5A3}"/>
                  </a:ext>
                </a:extLst>
              </p:cNvPr>
              <p:cNvSpPr>
                <a:spLocks/>
              </p:cNvSpPr>
              <p:nvPr/>
            </p:nvSpPr>
            <p:spPr bwMode="auto">
              <a:xfrm>
                <a:off x="7196138" y="4130675"/>
                <a:ext cx="57150" cy="17463"/>
              </a:xfrm>
              <a:custGeom>
                <a:avLst/>
                <a:gdLst>
                  <a:gd name="T0" fmla="*/ 0 w 36"/>
                  <a:gd name="T1" fmla="*/ 4 h 11"/>
                  <a:gd name="T2" fmla="*/ 0 w 36"/>
                  <a:gd name="T3" fmla="*/ 0 h 11"/>
                  <a:gd name="T4" fmla="*/ 36 w 36"/>
                  <a:gd name="T5" fmla="*/ 7 h 11"/>
                  <a:gd name="T6" fmla="*/ 33 w 36"/>
                  <a:gd name="T7" fmla="*/ 11 h 11"/>
                  <a:gd name="T8" fmla="*/ 0 w 36"/>
                  <a:gd name="T9" fmla="*/ 4 h 11"/>
                </a:gdLst>
                <a:ahLst/>
                <a:cxnLst>
                  <a:cxn ang="0">
                    <a:pos x="T0" y="T1"/>
                  </a:cxn>
                  <a:cxn ang="0">
                    <a:pos x="T2" y="T3"/>
                  </a:cxn>
                  <a:cxn ang="0">
                    <a:pos x="T4" y="T5"/>
                  </a:cxn>
                  <a:cxn ang="0">
                    <a:pos x="T6" y="T7"/>
                  </a:cxn>
                  <a:cxn ang="0">
                    <a:pos x="T8" y="T9"/>
                  </a:cxn>
                </a:cxnLst>
                <a:rect l="0" t="0" r="r" b="b"/>
                <a:pathLst>
                  <a:path w="36" h="11">
                    <a:moveTo>
                      <a:pt x="0" y="4"/>
                    </a:moveTo>
                    <a:lnTo>
                      <a:pt x="0" y="0"/>
                    </a:lnTo>
                    <a:lnTo>
                      <a:pt x="36" y="7"/>
                    </a:lnTo>
                    <a:lnTo>
                      <a:pt x="33" y="11"/>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4" name="Rectangle 57">
                <a:extLst>
                  <a:ext uri="{FF2B5EF4-FFF2-40B4-BE49-F238E27FC236}">
                    <a16:creationId xmlns:a16="http://schemas.microsoft.com/office/drawing/2014/main" id="{CAB6AFD5-76D0-8CBD-46C9-F5DF609C977E}"/>
                  </a:ext>
                </a:extLst>
              </p:cNvPr>
              <p:cNvSpPr>
                <a:spLocks noChangeArrowheads="1"/>
              </p:cNvSpPr>
              <p:nvPr/>
            </p:nvSpPr>
            <p:spPr bwMode="auto">
              <a:xfrm>
                <a:off x="7215188" y="3938588"/>
                <a:ext cx="52388" cy="3175"/>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5" name="Freeform 58">
                <a:extLst>
                  <a:ext uri="{FF2B5EF4-FFF2-40B4-BE49-F238E27FC236}">
                    <a16:creationId xmlns:a16="http://schemas.microsoft.com/office/drawing/2014/main" id="{0D7CBEEF-E41C-073D-0D1F-41E8923B71F1}"/>
                  </a:ext>
                </a:extLst>
              </p:cNvPr>
              <p:cNvSpPr>
                <a:spLocks/>
              </p:cNvSpPr>
              <p:nvPr/>
            </p:nvSpPr>
            <p:spPr bwMode="auto">
              <a:xfrm>
                <a:off x="7196138" y="3732213"/>
                <a:ext cx="57150" cy="17463"/>
              </a:xfrm>
              <a:custGeom>
                <a:avLst/>
                <a:gdLst>
                  <a:gd name="T0" fmla="*/ 3 w 36"/>
                  <a:gd name="T1" fmla="*/ 11 h 11"/>
                  <a:gd name="T2" fmla="*/ 0 w 36"/>
                  <a:gd name="T3" fmla="*/ 7 h 11"/>
                  <a:gd name="T4" fmla="*/ 36 w 36"/>
                  <a:gd name="T5" fmla="*/ 0 h 11"/>
                  <a:gd name="T6" fmla="*/ 36 w 36"/>
                  <a:gd name="T7" fmla="*/ 4 h 11"/>
                  <a:gd name="T8" fmla="*/ 3 w 36"/>
                  <a:gd name="T9" fmla="*/ 11 h 11"/>
                </a:gdLst>
                <a:ahLst/>
                <a:cxnLst>
                  <a:cxn ang="0">
                    <a:pos x="T0" y="T1"/>
                  </a:cxn>
                  <a:cxn ang="0">
                    <a:pos x="T2" y="T3"/>
                  </a:cxn>
                  <a:cxn ang="0">
                    <a:pos x="T4" y="T5"/>
                  </a:cxn>
                  <a:cxn ang="0">
                    <a:pos x="T6" y="T7"/>
                  </a:cxn>
                  <a:cxn ang="0">
                    <a:pos x="T8" y="T9"/>
                  </a:cxn>
                </a:cxnLst>
                <a:rect l="0" t="0" r="r" b="b"/>
                <a:pathLst>
                  <a:path w="36" h="11">
                    <a:moveTo>
                      <a:pt x="3" y="11"/>
                    </a:moveTo>
                    <a:lnTo>
                      <a:pt x="0" y="7"/>
                    </a:lnTo>
                    <a:lnTo>
                      <a:pt x="36" y="0"/>
                    </a:lnTo>
                    <a:lnTo>
                      <a:pt x="36" y="4"/>
                    </a:lnTo>
                    <a:lnTo>
                      <a:pt x="3" y="1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6" name="Freeform 59">
                <a:extLst>
                  <a:ext uri="{FF2B5EF4-FFF2-40B4-BE49-F238E27FC236}">
                    <a16:creationId xmlns:a16="http://schemas.microsoft.com/office/drawing/2014/main" id="{B92E53B1-54EF-D64D-B50E-9B78EF5637A1}"/>
                  </a:ext>
                </a:extLst>
              </p:cNvPr>
              <p:cNvSpPr>
                <a:spLocks/>
              </p:cNvSpPr>
              <p:nvPr/>
            </p:nvSpPr>
            <p:spPr bwMode="auto">
              <a:xfrm>
                <a:off x="7146926" y="3535363"/>
                <a:ext cx="53975" cy="23813"/>
              </a:xfrm>
              <a:custGeom>
                <a:avLst/>
                <a:gdLst>
                  <a:gd name="T0" fmla="*/ 0 w 34"/>
                  <a:gd name="T1" fmla="*/ 15 h 15"/>
                  <a:gd name="T2" fmla="*/ 0 w 34"/>
                  <a:gd name="T3" fmla="*/ 12 h 15"/>
                  <a:gd name="T4" fmla="*/ 31 w 34"/>
                  <a:gd name="T5" fmla="*/ 0 h 15"/>
                  <a:gd name="T6" fmla="*/ 34 w 34"/>
                  <a:gd name="T7" fmla="*/ 3 h 15"/>
                  <a:gd name="T8" fmla="*/ 0 w 34"/>
                  <a:gd name="T9" fmla="*/ 15 h 15"/>
                </a:gdLst>
                <a:ahLst/>
                <a:cxnLst>
                  <a:cxn ang="0">
                    <a:pos x="T0" y="T1"/>
                  </a:cxn>
                  <a:cxn ang="0">
                    <a:pos x="T2" y="T3"/>
                  </a:cxn>
                  <a:cxn ang="0">
                    <a:pos x="T4" y="T5"/>
                  </a:cxn>
                  <a:cxn ang="0">
                    <a:pos x="T6" y="T7"/>
                  </a:cxn>
                  <a:cxn ang="0">
                    <a:pos x="T8" y="T9"/>
                  </a:cxn>
                </a:cxnLst>
                <a:rect l="0" t="0" r="r" b="b"/>
                <a:pathLst>
                  <a:path w="34" h="15">
                    <a:moveTo>
                      <a:pt x="0" y="15"/>
                    </a:moveTo>
                    <a:lnTo>
                      <a:pt x="0" y="12"/>
                    </a:lnTo>
                    <a:lnTo>
                      <a:pt x="31" y="0"/>
                    </a:lnTo>
                    <a:lnTo>
                      <a:pt x="34" y="3"/>
                    </a:lnTo>
                    <a:lnTo>
                      <a:pt x="0" y="1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7" name="Freeform 60">
                <a:extLst>
                  <a:ext uri="{FF2B5EF4-FFF2-40B4-BE49-F238E27FC236}">
                    <a16:creationId xmlns:a16="http://schemas.microsoft.com/office/drawing/2014/main" id="{8C961AC7-13B9-3CDD-25F1-BBF79ECA5CA8}"/>
                  </a:ext>
                </a:extLst>
              </p:cNvPr>
              <p:cNvSpPr>
                <a:spLocks/>
              </p:cNvSpPr>
              <p:nvPr/>
            </p:nvSpPr>
            <p:spPr bwMode="auto">
              <a:xfrm>
                <a:off x="7064376" y="3351213"/>
                <a:ext cx="49213" cy="30163"/>
              </a:xfrm>
              <a:custGeom>
                <a:avLst/>
                <a:gdLst>
                  <a:gd name="T0" fmla="*/ 3 w 31"/>
                  <a:gd name="T1" fmla="*/ 19 h 19"/>
                  <a:gd name="T2" fmla="*/ 0 w 31"/>
                  <a:gd name="T3" fmla="*/ 17 h 19"/>
                  <a:gd name="T4" fmla="*/ 29 w 31"/>
                  <a:gd name="T5" fmla="*/ 0 h 19"/>
                  <a:gd name="T6" fmla="*/ 31 w 31"/>
                  <a:gd name="T7" fmla="*/ 3 h 19"/>
                  <a:gd name="T8" fmla="*/ 3 w 31"/>
                  <a:gd name="T9" fmla="*/ 19 h 19"/>
                </a:gdLst>
                <a:ahLst/>
                <a:cxnLst>
                  <a:cxn ang="0">
                    <a:pos x="T0" y="T1"/>
                  </a:cxn>
                  <a:cxn ang="0">
                    <a:pos x="T2" y="T3"/>
                  </a:cxn>
                  <a:cxn ang="0">
                    <a:pos x="T4" y="T5"/>
                  </a:cxn>
                  <a:cxn ang="0">
                    <a:pos x="T6" y="T7"/>
                  </a:cxn>
                  <a:cxn ang="0">
                    <a:pos x="T8" y="T9"/>
                  </a:cxn>
                </a:cxnLst>
                <a:rect l="0" t="0" r="r" b="b"/>
                <a:pathLst>
                  <a:path w="31" h="19">
                    <a:moveTo>
                      <a:pt x="3" y="19"/>
                    </a:moveTo>
                    <a:lnTo>
                      <a:pt x="0" y="17"/>
                    </a:lnTo>
                    <a:lnTo>
                      <a:pt x="29" y="0"/>
                    </a:lnTo>
                    <a:lnTo>
                      <a:pt x="31" y="3"/>
                    </a:lnTo>
                    <a:lnTo>
                      <a:pt x="3"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8" name="Freeform 61">
                <a:extLst>
                  <a:ext uri="{FF2B5EF4-FFF2-40B4-BE49-F238E27FC236}">
                    <a16:creationId xmlns:a16="http://schemas.microsoft.com/office/drawing/2014/main" id="{B6326D29-49C8-F80C-BE7D-CD99856C5A53}"/>
                  </a:ext>
                </a:extLst>
              </p:cNvPr>
              <p:cNvSpPr>
                <a:spLocks/>
              </p:cNvSpPr>
              <p:nvPr/>
            </p:nvSpPr>
            <p:spPr bwMode="auto">
              <a:xfrm>
                <a:off x="6951663" y="3182938"/>
                <a:ext cx="46038" cy="36513"/>
              </a:xfrm>
              <a:custGeom>
                <a:avLst/>
                <a:gdLst>
                  <a:gd name="T0" fmla="*/ 3 w 29"/>
                  <a:gd name="T1" fmla="*/ 23 h 23"/>
                  <a:gd name="T2" fmla="*/ 0 w 29"/>
                  <a:gd name="T3" fmla="*/ 21 h 23"/>
                  <a:gd name="T4" fmla="*/ 26 w 29"/>
                  <a:gd name="T5" fmla="*/ 0 h 23"/>
                  <a:gd name="T6" fmla="*/ 29 w 29"/>
                  <a:gd name="T7" fmla="*/ 2 h 23"/>
                  <a:gd name="T8" fmla="*/ 3 w 29"/>
                  <a:gd name="T9" fmla="*/ 23 h 23"/>
                </a:gdLst>
                <a:ahLst/>
                <a:cxnLst>
                  <a:cxn ang="0">
                    <a:pos x="T0" y="T1"/>
                  </a:cxn>
                  <a:cxn ang="0">
                    <a:pos x="T2" y="T3"/>
                  </a:cxn>
                  <a:cxn ang="0">
                    <a:pos x="T4" y="T5"/>
                  </a:cxn>
                  <a:cxn ang="0">
                    <a:pos x="T6" y="T7"/>
                  </a:cxn>
                  <a:cxn ang="0">
                    <a:pos x="T8" y="T9"/>
                  </a:cxn>
                </a:cxnLst>
                <a:rect l="0" t="0" r="r" b="b"/>
                <a:pathLst>
                  <a:path w="29" h="23">
                    <a:moveTo>
                      <a:pt x="3" y="23"/>
                    </a:moveTo>
                    <a:lnTo>
                      <a:pt x="0" y="21"/>
                    </a:lnTo>
                    <a:lnTo>
                      <a:pt x="26" y="0"/>
                    </a:lnTo>
                    <a:lnTo>
                      <a:pt x="29" y="2"/>
                    </a:lnTo>
                    <a:lnTo>
                      <a:pt x="3" y="2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9" name="Freeform 62">
                <a:extLst>
                  <a:ext uri="{FF2B5EF4-FFF2-40B4-BE49-F238E27FC236}">
                    <a16:creationId xmlns:a16="http://schemas.microsoft.com/office/drawing/2014/main" id="{D4560F45-E261-C521-44E8-6CA54E6197A4}"/>
                  </a:ext>
                </a:extLst>
              </p:cNvPr>
              <p:cNvSpPr>
                <a:spLocks/>
              </p:cNvSpPr>
              <p:nvPr/>
            </p:nvSpPr>
            <p:spPr bwMode="auto">
              <a:xfrm>
                <a:off x="6811963" y="3035300"/>
                <a:ext cx="42863" cy="46038"/>
              </a:xfrm>
              <a:custGeom>
                <a:avLst/>
                <a:gdLst>
                  <a:gd name="T0" fmla="*/ 5 w 27"/>
                  <a:gd name="T1" fmla="*/ 29 h 29"/>
                  <a:gd name="T2" fmla="*/ 0 w 27"/>
                  <a:gd name="T3" fmla="*/ 27 h 29"/>
                  <a:gd name="T4" fmla="*/ 24 w 27"/>
                  <a:gd name="T5" fmla="*/ 0 h 29"/>
                  <a:gd name="T6" fmla="*/ 27 w 27"/>
                  <a:gd name="T7" fmla="*/ 3 h 29"/>
                  <a:gd name="T8" fmla="*/ 5 w 27"/>
                  <a:gd name="T9" fmla="*/ 29 h 29"/>
                </a:gdLst>
                <a:ahLst/>
                <a:cxnLst>
                  <a:cxn ang="0">
                    <a:pos x="T0" y="T1"/>
                  </a:cxn>
                  <a:cxn ang="0">
                    <a:pos x="T2" y="T3"/>
                  </a:cxn>
                  <a:cxn ang="0">
                    <a:pos x="T4" y="T5"/>
                  </a:cxn>
                  <a:cxn ang="0">
                    <a:pos x="T6" y="T7"/>
                  </a:cxn>
                  <a:cxn ang="0">
                    <a:pos x="T8" y="T9"/>
                  </a:cxn>
                </a:cxnLst>
                <a:rect l="0" t="0" r="r" b="b"/>
                <a:pathLst>
                  <a:path w="27" h="29">
                    <a:moveTo>
                      <a:pt x="5" y="29"/>
                    </a:moveTo>
                    <a:lnTo>
                      <a:pt x="0" y="27"/>
                    </a:lnTo>
                    <a:lnTo>
                      <a:pt x="24" y="0"/>
                    </a:lnTo>
                    <a:lnTo>
                      <a:pt x="27" y="3"/>
                    </a:lnTo>
                    <a:lnTo>
                      <a:pt x="5" y="2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0" name="Freeform 63">
                <a:extLst>
                  <a:ext uri="{FF2B5EF4-FFF2-40B4-BE49-F238E27FC236}">
                    <a16:creationId xmlns:a16="http://schemas.microsoft.com/office/drawing/2014/main" id="{1F8B335B-AFE2-30B3-6315-CB879CBE4D85}"/>
                  </a:ext>
                </a:extLst>
              </p:cNvPr>
              <p:cNvSpPr>
                <a:spLocks/>
              </p:cNvSpPr>
              <p:nvPr/>
            </p:nvSpPr>
            <p:spPr bwMode="auto">
              <a:xfrm>
                <a:off x="6654801" y="2919413"/>
                <a:ext cx="30163" cy="49213"/>
              </a:xfrm>
              <a:custGeom>
                <a:avLst/>
                <a:gdLst>
                  <a:gd name="T0" fmla="*/ 2 w 19"/>
                  <a:gd name="T1" fmla="*/ 31 h 31"/>
                  <a:gd name="T2" fmla="*/ 0 w 19"/>
                  <a:gd name="T3" fmla="*/ 31 h 31"/>
                  <a:gd name="T4" fmla="*/ 17 w 19"/>
                  <a:gd name="T5" fmla="*/ 0 h 31"/>
                  <a:gd name="T6" fmla="*/ 19 w 19"/>
                  <a:gd name="T7" fmla="*/ 2 h 31"/>
                  <a:gd name="T8" fmla="*/ 2 w 19"/>
                  <a:gd name="T9" fmla="*/ 31 h 31"/>
                </a:gdLst>
                <a:ahLst/>
                <a:cxnLst>
                  <a:cxn ang="0">
                    <a:pos x="T0" y="T1"/>
                  </a:cxn>
                  <a:cxn ang="0">
                    <a:pos x="T2" y="T3"/>
                  </a:cxn>
                  <a:cxn ang="0">
                    <a:pos x="T4" y="T5"/>
                  </a:cxn>
                  <a:cxn ang="0">
                    <a:pos x="T6" y="T7"/>
                  </a:cxn>
                  <a:cxn ang="0">
                    <a:pos x="T8" y="T9"/>
                  </a:cxn>
                </a:cxnLst>
                <a:rect l="0" t="0" r="r" b="b"/>
                <a:pathLst>
                  <a:path w="19" h="31">
                    <a:moveTo>
                      <a:pt x="2" y="31"/>
                    </a:moveTo>
                    <a:lnTo>
                      <a:pt x="0" y="31"/>
                    </a:lnTo>
                    <a:lnTo>
                      <a:pt x="17" y="0"/>
                    </a:lnTo>
                    <a:lnTo>
                      <a:pt x="19" y="2"/>
                    </a:lnTo>
                    <a:lnTo>
                      <a:pt x="2" y="3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1" name="Freeform 64">
                <a:extLst>
                  <a:ext uri="{FF2B5EF4-FFF2-40B4-BE49-F238E27FC236}">
                    <a16:creationId xmlns:a16="http://schemas.microsoft.com/office/drawing/2014/main" id="{A204D9AB-5BEF-E202-CA7F-D4F8730D2624}"/>
                  </a:ext>
                </a:extLst>
              </p:cNvPr>
              <p:cNvSpPr>
                <a:spLocks/>
              </p:cNvSpPr>
              <p:nvPr/>
            </p:nvSpPr>
            <p:spPr bwMode="auto">
              <a:xfrm>
                <a:off x="6478588" y="2833688"/>
                <a:ext cx="22225" cy="52388"/>
              </a:xfrm>
              <a:custGeom>
                <a:avLst/>
                <a:gdLst>
                  <a:gd name="T0" fmla="*/ 2 w 14"/>
                  <a:gd name="T1" fmla="*/ 33 h 33"/>
                  <a:gd name="T2" fmla="*/ 0 w 14"/>
                  <a:gd name="T3" fmla="*/ 33 h 33"/>
                  <a:gd name="T4" fmla="*/ 9 w 14"/>
                  <a:gd name="T5" fmla="*/ 0 h 33"/>
                  <a:gd name="T6" fmla="*/ 14 w 14"/>
                  <a:gd name="T7" fmla="*/ 2 h 33"/>
                  <a:gd name="T8" fmla="*/ 2 w 14"/>
                  <a:gd name="T9" fmla="*/ 33 h 33"/>
                </a:gdLst>
                <a:ahLst/>
                <a:cxnLst>
                  <a:cxn ang="0">
                    <a:pos x="T0" y="T1"/>
                  </a:cxn>
                  <a:cxn ang="0">
                    <a:pos x="T2" y="T3"/>
                  </a:cxn>
                  <a:cxn ang="0">
                    <a:pos x="T4" y="T5"/>
                  </a:cxn>
                  <a:cxn ang="0">
                    <a:pos x="T6" y="T7"/>
                  </a:cxn>
                  <a:cxn ang="0">
                    <a:pos x="T8" y="T9"/>
                  </a:cxn>
                </a:cxnLst>
                <a:rect l="0" t="0" r="r" b="b"/>
                <a:pathLst>
                  <a:path w="14" h="33">
                    <a:moveTo>
                      <a:pt x="2" y="33"/>
                    </a:moveTo>
                    <a:lnTo>
                      <a:pt x="0" y="33"/>
                    </a:lnTo>
                    <a:lnTo>
                      <a:pt x="9" y="0"/>
                    </a:lnTo>
                    <a:lnTo>
                      <a:pt x="14" y="2"/>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2" name="Freeform 65">
                <a:extLst>
                  <a:ext uri="{FF2B5EF4-FFF2-40B4-BE49-F238E27FC236}">
                    <a16:creationId xmlns:a16="http://schemas.microsoft.com/office/drawing/2014/main" id="{F0D96F1A-EDC1-83D7-1802-1B286FF9FFD9}"/>
                  </a:ext>
                </a:extLst>
              </p:cNvPr>
              <p:cNvSpPr>
                <a:spLocks/>
              </p:cNvSpPr>
              <p:nvPr/>
            </p:nvSpPr>
            <p:spPr bwMode="auto">
              <a:xfrm>
                <a:off x="6286501" y="2779713"/>
                <a:ext cx="14288" cy="57150"/>
              </a:xfrm>
              <a:custGeom>
                <a:avLst/>
                <a:gdLst>
                  <a:gd name="T0" fmla="*/ 5 w 9"/>
                  <a:gd name="T1" fmla="*/ 36 h 36"/>
                  <a:gd name="T2" fmla="*/ 0 w 9"/>
                  <a:gd name="T3" fmla="*/ 34 h 36"/>
                  <a:gd name="T4" fmla="*/ 7 w 9"/>
                  <a:gd name="T5" fmla="*/ 0 h 36"/>
                  <a:gd name="T6" fmla="*/ 9 w 9"/>
                  <a:gd name="T7" fmla="*/ 0 h 36"/>
                  <a:gd name="T8" fmla="*/ 5 w 9"/>
                  <a:gd name="T9" fmla="*/ 36 h 36"/>
                </a:gdLst>
                <a:ahLst/>
                <a:cxnLst>
                  <a:cxn ang="0">
                    <a:pos x="T0" y="T1"/>
                  </a:cxn>
                  <a:cxn ang="0">
                    <a:pos x="T2" y="T3"/>
                  </a:cxn>
                  <a:cxn ang="0">
                    <a:pos x="T4" y="T5"/>
                  </a:cxn>
                  <a:cxn ang="0">
                    <a:pos x="T6" y="T7"/>
                  </a:cxn>
                  <a:cxn ang="0">
                    <a:pos x="T8" y="T9"/>
                  </a:cxn>
                </a:cxnLst>
                <a:rect l="0" t="0" r="r" b="b"/>
                <a:pathLst>
                  <a:path w="9" h="36">
                    <a:moveTo>
                      <a:pt x="5" y="36"/>
                    </a:moveTo>
                    <a:lnTo>
                      <a:pt x="0" y="34"/>
                    </a:lnTo>
                    <a:lnTo>
                      <a:pt x="7" y="0"/>
                    </a:lnTo>
                    <a:lnTo>
                      <a:pt x="9" y="0"/>
                    </a:lnTo>
                    <a:lnTo>
                      <a:pt x="5" y="36"/>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3" name="Freeform 66">
                <a:extLst>
                  <a:ext uri="{FF2B5EF4-FFF2-40B4-BE49-F238E27FC236}">
                    <a16:creationId xmlns:a16="http://schemas.microsoft.com/office/drawing/2014/main" id="{12CC69FF-3E40-8A1A-08F7-0BF489AC88FF}"/>
                  </a:ext>
                </a:extLst>
              </p:cNvPr>
              <p:cNvSpPr>
                <a:spLocks/>
              </p:cNvSpPr>
              <p:nvPr/>
            </p:nvSpPr>
            <p:spPr bwMode="auto">
              <a:xfrm>
                <a:off x="5495926" y="2905125"/>
                <a:ext cx="52388" cy="77788"/>
              </a:xfrm>
              <a:custGeom>
                <a:avLst/>
                <a:gdLst>
                  <a:gd name="T0" fmla="*/ 33 w 33"/>
                  <a:gd name="T1" fmla="*/ 47 h 49"/>
                  <a:gd name="T2" fmla="*/ 29 w 33"/>
                  <a:gd name="T3" fmla="*/ 49 h 49"/>
                  <a:gd name="T4" fmla="*/ 0 w 33"/>
                  <a:gd name="T5" fmla="*/ 2 h 49"/>
                  <a:gd name="T6" fmla="*/ 5 w 33"/>
                  <a:gd name="T7" fmla="*/ 0 h 49"/>
                  <a:gd name="T8" fmla="*/ 33 w 33"/>
                  <a:gd name="T9" fmla="*/ 47 h 49"/>
                </a:gdLst>
                <a:ahLst/>
                <a:cxnLst>
                  <a:cxn ang="0">
                    <a:pos x="T0" y="T1"/>
                  </a:cxn>
                  <a:cxn ang="0">
                    <a:pos x="T2" y="T3"/>
                  </a:cxn>
                  <a:cxn ang="0">
                    <a:pos x="T4" y="T5"/>
                  </a:cxn>
                  <a:cxn ang="0">
                    <a:pos x="T6" y="T7"/>
                  </a:cxn>
                  <a:cxn ang="0">
                    <a:pos x="T8" y="T9"/>
                  </a:cxn>
                </a:cxnLst>
                <a:rect l="0" t="0" r="r" b="b"/>
                <a:pathLst>
                  <a:path w="33" h="49">
                    <a:moveTo>
                      <a:pt x="33" y="47"/>
                    </a:moveTo>
                    <a:lnTo>
                      <a:pt x="29" y="49"/>
                    </a:lnTo>
                    <a:lnTo>
                      <a:pt x="0" y="2"/>
                    </a:lnTo>
                    <a:lnTo>
                      <a:pt x="5" y="0"/>
                    </a:lnTo>
                    <a:lnTo>
                      <a:pt x="33" y="4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4" name="Freeform 67">
                <a:extLst>
                  <a:ext uri="{FF2B5EF4-FFF2-40B4-BE49-F238E27FC236}">
                    <a16:creationId xmlns:a16="http://schemas.microsoft.com/office/drawing/2014/main" id="{D3B9D05E-8187-C74A-EDC9-FD7DC83D61B0}"/>
                  </a:ext>
                </a:extLst>
              </p:cNvPr>
              <p:cNvSpPr>
                <a:spLocks/>
              </p:cNvSpPr>
              <p:nvPr/>
            </p:nvSpPr>
            <p:spPr bwMode="auto">
              <a:xfrm>
                <a:off x="5059363" y="3336925"/>
                <a:ext cx="82550" cy="52388"/>
              </a:xfrm>
              <a:custGeom>
                <a:avLst/>
                <a:gdLst>
                  <a:gd name="T0" fmla="*/ 52 w 52"/>
                  <a:gd name="T1" fmla="*/ 28 h 33"/>
                  <a:gd name="T2" fmla="*/ 50 w 52"/>
                  <a:gd name="T3" fmla="*/ 33 h 33"/>
                  <a:gd name="T4" fmla="*/ 0 w 52"/>
                  <a:gd name="T5" fmla="*/ 7 h 33"/>
                  <a:gd name="T6" fmla="*/ 5 w 52"/>
                  <a:gd name="T7" fmla="*/ 0 h 33"/>
                  <a:gd name="T8" fmla="*/ 52 w 52"/>
                  <a:gd name="T9" fmla="*/ 28 h 33"/>
                </a:gdLst>
                <a:ahLst/>
                <a:cxnLst>
                  <a:cxn ang="0">
                    <a:pos x="T0" y="T1"/>
                  </a:cxn>
                  <a:cxn ang="0">
                    <a:pos x="T2" y="T3"/>
                  </a:cxn>
                  <a:cxn ang="0">
                    <a:pos x="T4" y="T5"/>
                  </a:cxn>
                  <a:cxn ang="0">
                    <a:pos x="T6" y="T7"/>
                  </a:cxn>
                  <a:cxn ang="0">
                    <a:pos x="T8" y="T9"/>
                  </a:cxn>
                </a:cxnLst>
                <a:rect l="0" t="0" r="r" b="b"/>
                <a:pathLst>
                  <a:path w="52" h="33">
                    <a:moveTo>
                      <a:pt x="52" y="28"/>
                    </a:moveTo>
                    <a:lnTo>
                      <a:pt x="50" y="33"/>
                    </a:lnTo>
                    <a:lnTo>
                      <a:pt x="0" y="7"/>
                    </a:lnTo>
                    <a:lnTo>
                      <a:pt x="5" y="0"/>
                    </a:lnTo>
                    <a:lnTo>
                      <a:pt x="52"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5" name="Rectangle 68">
                <a:extLst>
                  <a:ext uri="{FF2B5EF4-FFF2-40B4-BE49-F238E27FC236}">
                    <a16:creationId xmlns:a16="http://schemas.microsoft.com/office/drawing/2014/main" id="{3BBFBD7D-9CFE-0333-C4B7-33639550E33A}"/>
                  </a:ext>
                </a:extLst>
              </p:cNvPr>
              <p:cNvSpPr>
                <a:spLocks noChangeArrowheads="1"/>
              </p:cNvSpPr>
              <p:nvPr/>
            </p:nvSpPr>
            <p:spPr bwMode="auto">
              <a:xfrm>
                <a:off x="4902201" y="3933825"/>
                <a:ext cx="90488"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6" name="Freeform 69">
                <a:extLst>
                  <a:ext uri="{FF2B5EF4-FFF2-40B4-BE49-F238E27FC236}">
                    <a16:creationId xmlns:a16="http://schemas.microsoft.com/office/drawing/2014/main" id="{B03E1492-1483-A14F-1661-C13C7BE57447}"/>
                  </a:ext>
                </a:extLst>
              </p:cNvPr>
              <p:cNvSpPr>
                <a:spLocks/>
              </p:cNvSpPr>
              <p:nvPr/>
            </p:nvSpPr>
            <p:spPr bwMode="auto">
              <a:xfrm>
                <a:off x="5059363" y="4487863"/>
                <a:ext cx="82550" cy="52388"/>
              </a:xfrm>
              <a:custGeom>
                <a:avLst/>
                <a:gdLst>
                  <a:gd name="T0" fmla="*/ 50 w 52"/>
                  <a:gd name="T1" fmla="*/ 0 h 33"/>
                  <a:gd name="T2" fmla="*/ 52 w 52"/>
                  <a:gd name="T3" fmla="*/ 4 h 33"/>
                  <a:gd name="T4" fmla="*/ 5 w 52"/>
                  <a:gd name="T5" fmla="*/ 33 h 33"/>
                  <a:gd name="T6" fmla="*/ 0 w 52"/>
                  <a:gd name="T7" fmla="*/ 26 h 33"/>
                  <a:gd name="T8" fmla="*/ 50 w 52"/>
                  <a:gd name="T9" fmla="*/ 0 h 33"/>
                </a:gdLst>
                <a:ahLst/>
                <a:cxnLst>
                  <a:cxn ang="0">
                    <a:pos x="T0" y="T1"/>
                  </a:cxn>
                  <a:cxn ang="0">
                    <a:pos x="T2" y="T3"/>
                  </a:cxn>
                  <a:cxn ang="0">
                    <a:pos x="T4" y="T5"/>
                  </a:cxn>
                  <a:cxn ang="0">
                    <a:pos x="T6" y="T7"/>
                  </a:cxn>
                  <a:cxn ang="0">
                    <a:pos x="T8" y="T9"/>
                  </a:cxn>
                </a:cxnLst>
                <a:rect l="0" t="0" r="r" b="b"/>
                <a:pathLst>
                  <a:path w="52" h="33">
                    <a:moveTo>
                      <a:pt x="50" y="0"/>
                    </a:moveTo>
                    <a:lnTo>
                      <a:pt x="52" y="4"/>
                    </a:lnTo>
                    <a:lnTo>
                      <a:pt x="5" y="33"/>
                    </a:lnTo>
                    <a:lnTo>
                      <a:pt x="0" y="26"/>
                    </a:lnTo>
                    <a:lnTo>
                      <a:pt x="5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7" name="Freeform 70">
                <a:extLst>
                  <a:ext uri="{FF2B5EF4-FFF2-40B4-BE49-F238E27FC236}">
                    <a16:creationId xmlns:a16="http://schemas.microsoft.com/office/drawing/2014/main" id="{AB22101B-DD45-FFEA-BF83-278ABCEF2EFB}"/>
                  </a:ext>
                </a:extLst>
              </p:cNvPr>
              <p:cNvSpPr>
                <a:spLocks/>
              </p:cNvSpPr>
              <p:nvPr/>
            </p:nvSpPr>
            <p:spPr bwMode="auto">
              <a:xfrm>
                <a:off x="5495926" y="4889500"/>
                <a:ext cx="52388" cy="82550"/>
              </a:xfrm>
              <a:custGeom>
                <a:avLst/>
                <a:gdLst>
                  <a:gd name="T0" fmla="*/ 29 w 33"/>
                  <a:gd name="T1" fmla="*/ 0 h 52"/>
                  <a:gd name="T2" fmla="*/ 33 w 33"/>
                  <a:gd name="T3" fmla="*/ 5 h 52"/>
                  <a:gd name="T4" fmla="*/ 5 w 33"/>
                  <a:gd name="T5" fmla="*/ 52 h 52"/>
                  <a:gd name="T6" fmla="*/ 0 w 33"/>
                  <a:gd name="T7" fmla="*/ 50 h 52"/>
                  <a:gd name="T8" fmla="*/ 29 w 33"/>
                  <a:gd name="T9" fmla="*/ 0 h 52"/>
                </a:gdLst>
                <a:ahLst/>
                <a:cxnLst>
                  <a:cxn ang="0">
                    <a:pos x="T0" y="T1"/>
                  </a:cxn>
                  <a:cxn ang="0">
                    <a:pos x="T2" y="T3"/>
                  </a:cxn>
                  <a:cxn ang="0">
                    <a:pos x="T4" y="T5"/>
                  </a:cxn>
                  <a:cxn ang="0">
                    <a:pos x="T6" y="T7"/>
                  </a:cxn>
                  <a:cxn ang="0">
                    <a:pos x="T8" y="T9"/>
                  </a:cxn>
                </a:cxnLst>
                <a:rect l="0" t="0" r="r" b="b"/>
                <a:pathLst>
                  <a:path w="33" h="52">
                    <a:moveTo>
                      <a:pt x="29" y="0"/>
                    </a:moveTo>
                    <a:lnTo>
                      <a:pt x="33" y="5"/>
                    </a:lnTo>
                    <a:lnTo>
                      <a:pt x="5" y="52"/>
                    </a:lnTo>
                    <a:lnTo>
                      <a:pt x="0" y="50"/>
                    </a:lnTo>
                    <a:lnTo>
                      <a:pt x="29"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8" name="Rectangle 71">
                <a:extLst>
                  <a:ext uri="{FF2B5EF4-FFF2-40B4-BE49-F238E27FC236}">
                    <a16:creationId xmlns:a16="http://schemas.microsoft.com/office/drawing/2014/main" id="{757FC197-E4E4-9733-BF49-048B84F21268}"/>
                  </a:ext>
                </a:extLst>
              </p:cNvPr>
              <p:cNvSpPr>
                <a:spLocks noChangeArrowheads="1"/>
              </p:cNvSpPr>
              <p:nvPr/>
            </p:nvSpPr>
            <p:spPr bwMode="auto">
              <a:xfrm>
                <a:off x="6091238" y="5040313"/>
                <a:ext cx="11113" cy="904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9" name="Freeform 72">
                <a:extLst>
                  <a:ext uri="{FF2B5EF4-FFF2-40B4-BE49-F238E27FC236}">
                    <a16:creationId xmlns:a16="http://schemas.microsoft.com/office/drawing/2014/main" id="{1C72F507-57AC-6627-CBFC-6870F9E401AA}"/>
                  </a:ext>
                </a:extLst>
              </p:cNvPr>
              <p:cNvSpPr>
                <a:spLocks/>
              </p:cNvSpPr>
              <p:nvPr/>
            </p:nvSpPr>
            <p:spPr bwMode="auto">
              <a:xfrm>
                <a:off x="6643688" y="4889500"/>
                <a:ext cx="52388" cy="82550"/>
              </a:xfrm>
              <a:custGeom>
                <a:avLst/>
                <a:gdLst>
                  <a:gd name="T0" fmla="*/ 0 w 33"/>
                  <a:gd name="T1" fmla="*/ 5 h 52"/>
                  <a:gd name="T2" fmla="*/ 5 w 33"/>
                  <a:gd name="T3" fmla="*/ 0 h 52"/>
                  <a:gd name="T4" fmla="*/ 33 w 33"/>
                  <a:gd name="T5" fmla="*/ 50 h 52"/>
                  <a:gd name="T6" fmla="*/ 28 w 33"/>
                  <a:gd name="T7" fmla="*/ 52 h 52"/>
                  <a:gd name="T8" fmla="*/ 0 w 33"/>
                  <a:gd name="T9" fmla="*/ 5 h 52"/>
                </a:gdLst>
                <a:ahLst/>
                <a:cxnLst>
                  <a:cxn ang="0">
                    <a:pos x="T0" y="T1"/>
                  </a:cxn>
                  <a:cxn ang="0">
                    <a:pos x="T2" y="T3"/>
                  </a:cxn>
                  <a:cxn ang="0">
                    <a:pos x="T4" y="T5"/>
                  </a:cxn>
                  <a:cxn ang="0">
                    <a:pos x="T6" y="T7"/>
                  </a:cxn>
                  <a:cxn ang="0">
                    <a:pos x="T8" y="T9"/>
                  </a:cxn>
                </a:cxnLst>
                <a:rect l="0" t="0" r="r" b="b"/>
                <a:pathLst>
                  <a:path w="33" h="52">
                    <a:moveTo>
                      <a:pt x="0" y="5"/>
                    </a:moveTo>
                    <a:lnTo>
                      <a:pt x="5" y="0"/>
                    </a:lnTo>
                    <a:lnTo>
                      <a:pt x="33" y="50"/>
                    </a:lnTo>
                    <a:lnTo>
                      <a:pt x="28" y="52"/>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0" name="Freeform 73">
                <a:extLst>
                  <a:ext uri="{FF2B5EF4-FFF2-40B4-BE49-F238E27FC236}">
                    <a16:creationId xmlns:a16="http://schemas.microsoft.com/office/drawing/2014/main" id="{DBC31DF9-D47E-184C-873B-55C18C59647F}"/>
                  </a:ext>
                </a:extLst>
              </p:cNvPr>
              <p:cNvSpPr>
                <a:spLocks/>
              </p:cNvSpPr>
              <p:nvPr/>
            </p:nvSpPr>
            <p:spPr bwMode="auto">
              <a:xfrm>
                <a:off x="7050088" y="4487863"/>
                <a:ext cx="82550" cy="52388"/>
              </a:xfrm>
              <a:custGeom>
                <a:avLst/>
                <a:gdLst>
                  <a:gd name="T0" fmla="*/ 0 w 52"/>
                  <a:gd name="T1" fmla="*/ 4 h 33"/>
                  <a:gd name="T2" fmla="*/ 2 w 52"/>
                  <a:gd name="T3" fmla="*/ 0 h 33"/>
                  <a:gd name="T4" fmla="*/ 52 w 52"/>
                  <a:gd name="T5" fmla="*/ 26 h 33"/>
                  <a:gd name="T6" fmla="*/ 47 w 52"/>
                  <a:gd name="T7" fmla="*/ 33 h 33"/>
                  <a:gd name="T8" fmla="*/ 0 w 52"/>
                  <a:gd name="T9" fmla="*/ 4 h 33"/>
                </a:gdLst>
                <a:ahLst/>
                <a:cxnLst>
                  <a:cxn ang="0">
                    <a:pos x="T0" y="T1"/>
                  </a:cxn>
                  <a:cxn ang="0">
                    <a:pos x="T2" y="T3"/>
                  </a:cxn>
                  <a:cxn ang="0">
                    <a:pos x="T4" y="T5"/>
                  </a:cxn>
                  <a:cxn ang="0">
                    <a:pos x="T6" y="T7"/>
                  </a:cxn>
                  <a:cxn ang="0">
                    <a:pos x="T8" y="T9"/>
                  </a:cxn>
                </a:cxnLst>
                <a:rect l="0" t="0" r="r" b="b"/>
                <a:pathLst>
                  <a:path w="52" h="33">
                    <a:moveTo>
                      <a:pt x="0" y="4"/>
                    </a:moveTo>
                    <a:lnTo>
                      <a:pt x="2" y="0"/>
                    </a:lnTo>
                    <a:lnTo>
                      <a:pt x="52" y="26"/>
                    </a:lnTo>
                    <a:lnTo>
                      <a:pt x="47" y="33"/>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1" name="Rectangle 74">
                <a:extLst>
                  <a:ext uri="{FF2B5EF4-FFF2-40B4-BE49-F238E27FC236}">
                    <a16:creationId xmlns:a16="http://schemas.microsoft.com/office/drawing/2014/main" id="{81E7E09D-CFFB-90BD-E38F-42CB9672664A}"/>
                  </a:ext>
                </a:extLst>
              </p:cNvPr>
              <p:cNvSpPr>
                <a:spLocks noChangeArrowheads="1"/>
              </p:cNvSpPr>
              <p:nvPr/>
            </p:nvSpPr>
            <p:spPr bwMode="auto">
              <a:xfrm>
                <a:off x="7200901" y="3933825"/>
                <a:ext cx="85725"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2" name="Freeform 75">
                <a:extLst>
                  <a:ext uri="{FF2B5EF4-FFF2-40B4-BE49-F238E27FC236}">
                    <a16:creationId xmlns:a16="http://schemas.microsoft.com/office/drawing/2014/main" id="{78A21C9C-CB91-1D05-48E7-C5A0463B3DE6}"/>
                  </a:ext>
                </a:extLst>
              </p:cNvPr>
              <p:cNvSpPr>
                <a:spLocks/>
              </p:cNvSpPr>
              <p:nvPr/>
            </p:nvSpPr>
            <p:spPr bwMode="auto">
              <a:xfrm>
                <a:off x="7050088" y="3336925"/>
                <a:ext cx="82550" cy="52388"/>
              </a:xfrm>
              <a:custGeom>
                <a:avLst/>
                <a:gdLst>
                  <a:gd name="T0" fmla="*/ 2 w 52"/>
                  <a:gd name="T1" fmla="*/ 33 h 33"/>
                  <a:gd name="T2" fmla="*/ 0 w 52"/>
                  <a:gd name="T3" fmla="*/ 28 h 33"/>
                  <a:gd name="T4" fmla="*/ 47 w 52"/>
                  <a:gd name="T5" fmla="*/ 0 h 33"/>
                  <a:gd name="T6" fmla="*/ 52 w 52"/>
                  <a:gd name="T7" fmla="*/ 7 h 33"/>
                  <a:gd name="T8" fmla="*/ 2 w 52"/>
                  <a:gd name="T9" fmla="*/ 33 h 33"/>
                </a:gdLst>
                <a:ahLst/>
                <a:cxnLst>
                  <a:cxn ang="0">
                    <a:pos x="T0" y="T1"/>
                  </a:cxn>
                  <a:cxn ang="0">
                    <a:pos x="T2" y="T3"/>
                  </a:cxn>
                  <a:cxn ang="0">
                    <a:pos x="T4" y="T5"/>
                  </a:cxn>
                  <a:cxn ang="0">
                    <a:pos x="T6" y="T7"/>
                  </a:cxn>
                  <a:cxn ang="0">
                    <a:pos x="T8" y="T9"/>
                  </a:cxn>
                </a:cxnLst>
                <a:rect l="0" t="0" r="r" b="b"/>
                <a:pathLst>
                  <a:path w="52" h="33">
                    <a:moveTo>
                      <a:pt x="2" y="33"/>
                    </a:moveTo>
                    <a:lnTo>
                      <a:pt x="0" y="28"/>
                    </a:lnTo>
                    <a:lnTo>
                      <a:pt x="47" y="0"/>
                    </a:lnTo>
                    <a:lnTo>
                      <a:pt x="52" y="7"/>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3" name="Freeform 76">
                <a:extLst>
                  <a:ext uri="{FF2B5EF4-FFF2-40B4-BE49-F238E27FC236}">
                    <a16:creationId xmlns:a16="http://schemas.microsoft.com/office/drawing/2014/main" id="{C1A473FA-F67C-FF0E-5F50-5D9A3A5F5562}"/>
                  </a:ext>
                </a:extLst>
              </p:cNvPr>
              <p:cNvSpPr>
                <a:spLocks/>
              </p:cNvSpPr>
              <p:nvPr/>
            </p:nvSpPr>
            <p:spPr bwMode="auto">
              <a:xfrm>
                <a:off x="6643688" y="2905125"/>
                <a:ext cx="52388" cy="77788"/>
              </a:xfrm>
              <a:custGeom>
                <a:avLst/>
                <a:gdLst>
                  <a:gd name="T0" fmla="*/ 5 w 33"/>
                  <a:gd name="T1" fmla="*/ 49 h 49"/>
                  <a:gd name="T2" fmla="*/ 0 w 33"/>
                  <a:gd name="T3" fmla="*/ 47 h 49"/>
                  <a:gd name="T4" fmla="*/ 28 w 33"/>
                  <a:gd name="T5" fmla="*/ 0 h 49"/>
                  <a:gd name="T6" fmla="*/ 33 w 33"/>
                  <a:gd name="T7" fmla="*/ 2 h 49"/>
                  <a:gd name="T8" fmla="*/ 5 w 33"/>
                  <a:gd name="T9" fmla="*/ 49 h 49"/>
                </a:gdLst>
                <a:ahLst/>
                <a:cxnLst>
                  <a:cxn ang="0">
                    <a:pos x="T0" y="T1"/>
                  </a:cxn>
                  <a:cxn ang="0">
                    <a:pos x="T2" y="T3"/>
                  </a:cxn>
                  <a:cxn ang="0">
                    <a:pos x="T4" y="T5"/>
                  </a:cxn>
                  <a:cxn ang="0">
                    <a:pos x="T6" y="T7"/>
                  </a:cxn>
                  <a:cxn ang="0">
                    <a:pos x="T8" y="T9"/>
                  </a:cxn>
                </a:cxnLst>
                <a:rect l="0" t="0" r="r" b="b"/>
                <a:pathLst>
                  <a:path w="33" h="49">
                    <a:moveTo>
                      <a:pt x="5" y="49"/>
                    </a:moveTo>
                    <a:lnTo>
                      <a:pt x="0" y="47"/>
                    </a:lnTo>
                    <a:lnTo>
                      <a:pt x="28" y="0"/>
                    </a:lnTo>
                    <a:lnTo>
                      <a:pt x="33" y="2"/>
                    </a:lnTo>
                    <a:lnTo>
                      <a:pt x="5" y="4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grpSp>
        <p:sp>
          <p:nvSpPr>
            <p:cNvPr id="157" name="Rectangle 77">
              <a:extLst>
                <a:ext uri="{FF2B5EF4-FFF2-40B4-BE49-F238E27FC236}">
                  <a16:creationId xmlns:a16="http://schemas.microsoft.com/office/drawing/2014/main" id="{AA40BC85-F767-705C-D21F-70FA9F50AC08}"/>
                </a:ext>
              </a:extLst>
            </p:cNvPr>
            <p:cNvSpPr>
              <a:spLocks noChangeArrowheads="1"/>
            </p:cNvSpPr>
            <p:nvPr/>
          </p:nvSpPr>
          <p:spPr bwMode="auto">
            <a:xfrm>
              <a:off x="-4093168" y="1629213"/>
              <a:ext cx="89794"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N</a:t>
              </a:r>
              <a:endParaRPr lang="en-US" sz="1500" dirty="0"/>
            </a:p>
          </p:txBody>
        </p:sp>
        <p:sp>
          <p:nvSpPr>
            <p:cNvPr id="158" name="Rectangle 79">
              <a:extLst>
                <a:ext uri="{FF2B5EF4-FFF2-40B4-BE49-F238E27FC236}">
                  <a16:creationId xmlns:a16="http://schemas.microsoft.com/office/drawing/2014/main" id="{A3CE64CB-31D1-DC4A-6758-8DF4CF4B9734}"/>
                </a:ext>
              </a:extLst>
            </p:cNvPr>
            <p:cNvSpPr>
              <a:spLocks noChangeArrowheads="1"/>
            </p:cNvSpPr>
            <p:nvPr/>
          </p:nvSpPr>
          <p:spPr bwMode="auto">
            <a:xfrm>
              <a:off x="-2881359" y="2806061"/>
              <a:ext cx="66309"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E</a:t>
              </a:r>
              <a:endParaRPr lang="en-US" sz="1500" dirty="0"/>
            </a:p>
          </p:txBody>
        </p:sp>
        <p:sp>
          <p:nvSpPr>
            <p:cNvPr id="159" name="Rectangle 80">
              <a:extLst>
                <a:ext uri="{FF2B5EF4-FFF2-40B4-BE49-F238E27FC236}">
                  <a16:creationId xmlns:a16="http://schemas.microsoft.com/office/drawing/2014/main" id="{9C83F94E-57DC-E1E1-C721-B1DA6D106EA0}"/>
                </a:ext>
              </a:extLst>
            </p:cNvPr>
            <p:cNvSpPr>
              <a:spLocks noChangeArrowheads="1"/>
            </p:cNvSpPr>
            <p:nvPr/>
          </p:nvSpPr>
          <p:spPr bwMode="auto">
            <a:xfrm>
              <a:off x="-4077424" y="4027914"/>
              <a:ext cx="63546"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S</a:t>
              </a:r>
              <a:endParaRPr lang="en-US" sz="1500" dirty="0"/>
            </a:p>
          </p:txBody>
        </p:sp>
        <p:sp>
          <p:nvSpPr>
            <p:cNvPr id="163" name="Rectangle 162">
              <a:extLst>
                <a:ext uri="{FF2B5EF4-FFF2-40B4-BE49-F238E27FC236}">
                  <a16:creationId xmlns:a16="http://schemas.microsoft.com/office/drawing/2014/main" id="{47699226-396F-648C-6F24-2DB7E32EA1F5}"/>
                </a:ext>
              </a:extLst>
            </p:cNvPr>
            <p:cNvSpPr>
              <a:spLocks noChangeArrowheads="1"/>
            </p:cNvSpPr>
            <p:nvPr/>
          </p:nvSpPr>
          <p:spPr bwMode="auto">
            <a:xfrm>
              <a:off x="-5299765" y="2806061"/>
              <a:ext cx="109134"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W</a:t>
              </a:r>
              <a:endParaRPr lang="en-US" sz="1500" dirty="0"/>
            </a:p>
          </p:txBody>
        </p:sp>
      </p:grpSp>
      <p:grpSp>
        <p:nvGrpSpPr>
          <p:cNvPr id="103" name="Group 102">
            <a:extLst>
              <a:ext uri="{FF2B5EF4-FFF2-40B4-BE49-F238E27FC236}">
                <a16:creationId xmlns:a16="http://schemas.microsoft.com/office/drawing/2014/main" id="{5F6FF6B6-8ECA-10B7-2F14-40EC38CFD2EC}"/>
              </a:ext>
            </a:extLst>
          </p:cNvPr>
          <p:cNvGrpSpPr/>
          <p:nvPr/>
        </p:nvGrpSpPr>
        <p:grpSpPr>
          <a:xfrm rot="5400000">
            <a:off x="-450927" y="490254"/>
            <a:ext cx="4499059" cy="4499059"/>
            <a:chOff x="4572001" y="1434663"/>
            <a:chExt cx="3056659" cy="3063192"/>
          </a:xfrm>
        </p:grpSpPr>
        <p:sp>
          <p:nvSpPr>
            <p:cNvPr id="104" name="Rectangle 103">
              <a:extLst>
                <a:ext uri="{FF2B5EF4-FFF2-40B4-BE49-F238E27FC236}">
                  <a16:creationId xmlns:a16="http://schemas.microsoft.com/office/drawing/2014/main" id="{E30DF1BA-9B59-6A43-41EA-C3B11660EDF8}"/>
                </a:ext>
              </a:extLst>
            </p:cNvPr>
            <p:cNvSpPr/>
            <p:nvPr/>
          </p:nvSpPr>
          <p:spPr>
            <a:xfrm>
              <a:off x="4572001" y="1434663"/>
              <a:ext cx="3056659" cy="30631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nvGrpSpPr>
            <p:cNvPr id="105" name="Group 104">
              <a:extLst>
                <a:ext uri="{FF2B5EF4-FFF2-40B4-BE49-F238E27FC236}">
                  <a16:creationId xmlns:a16="http://schemas.microsoft.com/office/drawing/2014/main" id="{E04D7EB3-1D6F-A8C3-3DCE-13D05A17E0AE}"/>
                </a:ext>
              </a:extLst>
            </p:cNvPr>
            <p:cNvGrpSpPr/>
            <p:nvPr/>
          </p:nvGrpSpPr>
          <p:grpSpPr>
            <a:xfrm rot="20421727">
              <a:off x="5836939" y="2210120"/>
              <a:ext cx="535907" cy="1509918"/>
              <a:chOff x="2413063" y="2859991"/>
              <a:chExt cx="893192" cy="2516570"/>
            </a:xfrm>
          </p:grpSpPr>
          <p:sp>
            <p:nvSpPr>
              <p:cNvPr id="106" name="Freeform 82">
                <a:extLst>
                  <a:ext uri="{FF2B5EF4-FFF2-40B4-BE49-F238E27FC236}">
                    <a16:creationId xmlns:a16="http://schemas.microsoft.com/office/drawing/2014/main" id="{9219BE9F-46C3-FA87-90D0-D9BDFCD4865C}"/>
                  </a:ext>
                </a:extLst>
              </p:cNvPr>
              <p:cNvSpPr>
                <a:spLocks/>
              </p:cNvSpPr>
              <p:nvPr/>
            </p:nvSpPr>
            <p:spPr bwMode="auto">
              <a:xfrm>
                <a:off x="2772572" y="2859991"/>
                <a:ext cx="533683" cy="1290663"/>
              </a:xfrm>
              <a:custGeom>
                <a:avLst/>
                <a:gdLst>
                  <a:gd name="T0" fmla="*/ 38 w 239"/>
                  <a:gd name="T1" fmla="*/ 564 h 578"/>
                  <a:gd name="T2" fmla="*/ 76 w 239"/>
                  <a:gd name="T3" fmla="*/ 578 h 578"/>
                  <a:gd name="T4" fmla="*/ 159 w 239"/>
                  <a:gd name="T5" fmla="*/ 289 h 578"/>
                  <a:gd name="T6" fmla="*/ 239 w 239"/>
                  <a:gd name="T7" fmla="*/ 0 h 578"/>
                  <a:gd name="T8" fmla="*/ 121 w 239"/>
                  <a:gd name="T9" fmla="*/ 275 h 578"/>
                  <a:gd name="T10" fmla="*/ 0 w 239"/>
                  <a:gd name="T11" fmla="*/ 550 h 578"/>
                  <a:gd name="T12" fmla="*/ 38 w 239"/>
                  <a:gd name="T13" fmla="*/ 564 h 578"/>
                </a:gdLst>
                <a:ahLst/>
                <a:cxnLst>
                  <a:cxn ang="0">
                    <a:pos x="T0" y="T1"/>
                  </a:cxn>
                  <a:cxn ang="0">
                    <a:pos x="T2" y="T3"/>
                  </a:cxn>
                  <a:cxn ang="0">
                    <a:pos x="T4" y="T5"/>
                  </a:cxn>
                  <a:cxn ang="0">
                    <a:pos x="T6" y="T7"/>
                  </a:cxn>
                  <a:cxn ang="0">
                    <a:pos x="T8" y="T9"/>
                  </a:cxn>
                  <a:cxn ang="0">
                    <a:pos x="T10" y="T11"/>
                  </a:cxn>
                  <a:cxn ang="0">
                    <a:pos x="T12" y="T13"/>
                  </a:cxn>
                </a:cxnLst>
                <a:rect l="0" t="0" r="r" b="b"/>
                <a:pathLst>
                  <a:path w="239" h="578">
                    <a:moveTo>
                      <a:pt x="38" y="564"/>
                    </a:moveTo>
                    <a:lnTo>
                      <a:pt x="76" y="578"/>
                    </a:lnTo>
                    <a:lnTo>
                      <a:pt x="159" y="289"/>
                    </a:lnTo>
                    <a:lnTo>
                      <a:pt x="239" y="0"/>
                    </a:lnTo>
                    <a:lnTo>
                      <a:pt x="121" y="275"/>
                    </a:lnTo>
                    <a:lnTo>
                      <a:pt x="0" y="550"/>
                    </a:lnTo>
                    <a:lnTo>
                      <a:pt x="38" y="564"/>
                    </a:lnTo>
                    <a:close/>
                  </a:path>
                </a:pathLst>
              </a:custGeom>
              <a:solidFill>
                <a:schemeClr val="accent2"/>
              </a:solidFill>
              <a:ln>
                <a:noFill/>
              </a:ln>
            </p:spPr>
            <p:txBody>
              <a:bodyPr vert="horz" wrap="square" lIns="91440" tIns="45720" rIns="91440" bIns="45720" numCol="1" anchor="t" anchorCtr="0" compatLnSpc="1">
                <a:prstTxWarp prst="textNoShape">
                  <a:avLst/>
                </a:prstTxWarp>
                <a:normAutofit/>
              </a:bodyPr>
              <a:lstStyle/>
              <a:p>
                <a:endParaRPr lang="en-US"/>
              </a:p>
            </p:txBody>
          </p:sp>
          <p:grpSp>
            <p:nvGrpSpPr>
              <p:cNvPr id="107" name="Group 106">
                <a:extLst>
                  <a:ext uri="{FF2B5EF4-FFF2-40B4-BE49-F238E27FC236}">
                    <a16:creationId xmlns:a16="http://schemas.microsoft.com/office/drawing/2014/main" id="{03BF4510-81BA-D284-5C7D-34508962EB50}"/>
                  </a:ext>
                </a:extLst>
              </p:cNvPr>
              <p:cNvGrpSpPr/>
              <p:nvPr/>
            </p:nvGrpSpPr>
            <p:grpSpPr>
              <a:xfrm>
                <a:off x="2413063" y="3992111"/>
                <a:ext cx="571643" cy="1384450"/>
                <a:chOff x="5778501" y="3848100"/>
                <a:chExt cx="406400" cy="984251"/>
              </a:xfrm>
              <a:solidFill>
                <a:schemeClr val="accent1"/>
              </a:solidFill>
            </p:grpSpPr>
            <p:sp>
              <p:nvSpPr>
                <p:cNvPr id="109" name="Freeform 83">
                  <a:extLst>
                    <a:ext uri="{FF2B5EF4-FFF2-40B4-BE49-F238E27FC236}">
                      <a16:creationId xmlns:a16="http://schemas.microsoft.com/office/drawing/2014/main" id="{9C1F0428-5F72-A051-6D1E-EA64B8FF01EC}"/>
                    </a:ext>
                  </a:extLst>
                </p:cNvPr>
                <p:cNvSpPr>
                  <a:spLocks/>
                </p:cNvSpPr>
                <p:nvPr/>
              </p:nvSpPr>
              <p:spPr bwMode="auto">
                <a:xfrm>
                  <a:off x="5778501" y="3916363"/>
                  <a:ext cx="379413" cy="915988"/>
                </a:xfrm>
                <a:custGeom>
                  <a:avLst/>
                  <a:gdLst>
                    <a:gd name="T0" fmla="*/ 199 w 239"/>
                    <a:gd name="T1" fmla="*/ 14 h 577"/>
                    <a:gd name="T2" fmla="*/ 239 w 239"/>
                    <a:gd name="T3" fmla="*/ 26 h 577"/>
                    <a:gd name="T4" fmla="*/ 118 w 239"/>
                    <a:gd name="T5" fmla="*/ 303 h 577"/>
                    <a:gd name="T6" fmla="*/ 0 w 239"/>
                    <a:gd name="T7" fmla="*/ 577 h 577"/>
                    <a:gd name="T8" fmla="*/ 80 w 239"/>
                    <a:gd name="T9" fmla="*/ 289 h 577"/>
                    <a:gd name="T10" fmla="*/ 161 w 239"/>
                    <a:gd name="T11" fmla="*/ 0 h 577"/>
                    <a:gd name="T12" fmla="*/ 199 w 239"/>
                    <a:gd name="T13" fmla="*/ 14 h 577"/>
                  </a:gdLst>
                  <a:ahLst/>
                  <a:cxnLst>
                    <a:cxn ang="0">
                      <a:pos x="T0" y="T1"/>
                    </a:cxn>
                    <a:cxn ang="0">
                      <a:pos x="T2" y="T3"/>
                    </a:cxn>
                    <a:cxn ang="0">
                      <a:pos x="T4" y="T5"/>
                    </a:cxn>
                    <a:cxn ang="0">
                      <a:pos x="T6" y="T7"/>
                    </a:cxn>
                    <a:cxn ang="0">
                      <a:pos x="T8" y="T9"/>
                    </a:cxn>
                    <a:cxn ang="0">
                      <a:pos x="T10" y="T11"/>
                    </a:cxn>
                    <a:cxn ang="0">
                      <a:pos x="T12" y="T13"/>
                    </a:cxn>
                  </a:cxnLst>
                  <a:rect l="0" t="0" r="r" b="b"/>
                  <a:pathLst>
                    <a:path w="239" h="577">
                      <a:moveTo>
                        <a:pt x="199" y="14"/>
                      </a:moveTo>
                      <a:lnTo>
                        <a:pt x="239" y="26"/>
                      </a:lnTo>
                      <a:lnTo>
                        <a:pt x="118" y="303"/>
                      </a:lnTo>
                      <a:lnTo>
                        <a:pt x="0" y="577"/>
                      </a:lnTo>
                      <a:lnTo>
                        <a:pt x="80" y="289"/>
                      </a:lnTo>
                      <a:lnTo>
                        <a:pt x="161" y="0"/>
                      </a:lnTo>
                      <a:lnTo>
                        <a:pt x="19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0" name="Oval 84">
                  <a:extLst>
                    <a:ext uri="{FF2B5EF4-FFF2-40B4-BE49-F238E27FC236}">
                      <a16:creationId xmlns:a16="http://schemas.microsoft.com/office/drawing/2014/main" id="{818274F0-E001-EBEC-E2FF-C4DA24620997}"/>
                    </a:ext>
                  </a:extLst>
                </p:cNvPr>
                <p:cNvSpPr>
                  <a:spLocks noChangeArrowheads="1"/>
                </p:cNvSpPr>
                <p:nvPr/>
              </p:nvSpPr>
              <p:spPr bwMode="auto">
                <a:xfrm>
                  <a:off x="6007101" y="3848100"/>
                  <a:ext cx="177800" cy="176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grpSp>
          <p:sp>
            <p:nvSpPr>
              <p:cNvPr id="108" name="Oval 85">
                <a:extLst>
                  <a:ext uri="{FF2B5EF4-FFF2-40B4-BE49-F238E27FC236}">
                    <a16:creationId xmlns:a16="http://schemas.microsoft.com/office/drawing/2014/main" id="{E5424746-1DC1-10E3-886E-AB97A37630A7}"/>
                  </a:ext>
                </a:extLst>
              </p:cNvPr>
              <p:cNvSpPr>
                <a:spLocks noChangeArrowheads="1"/>
              </p:cNvSpPr>
              <p:nvPr/>
            </p:nvSpPr>
            <p:spPr bwMode="auto">
              <a:xfrm>
                <a:off x="2803834" y="4065800"/>
                <a:ext cx="100485" cy="100485"/>
              </a:xfrm>
              <a:prstGeom prst="ellipse">
                <a:avLst/>
              </a:prstGeom>
              <a:solidFill>
                <a:schemeClr val="accent2"/>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sp>
        <p:nvSpPr>
          <p:cNvPr id="2" name="Slide Number Placeholder 1">
            <a:extLst>
              <a:ext uri="{FF2B5EF4-FFF2-40B4-BE49-F238E27FC236}">
                <a16:creationId xmlns:a16="http://schemas.microsoft.com/office/drawing/2014/main" id="{72064299-A53D-9F6B-9CC8-D13CC8AF8601}"/>
              </a:ext>
            </a:extLst>
          </p:cNvPr>
          <p:cNvSpPr>
            <a:spLocks noGrp="1"/>
          </p:cNvSpPr>
          <p:nvPr>
            <p:ph type="sldNum" sz="quarter" idx="12"/>
          </p:nvPr>
        </p:nvSpPr>
        <p:spPr/>
        <p:txBody>
          <a:bodyPr/>
          <a:lstStyle/>
          <a:p>
            <a:fld id="{8E591227-F9EB-4B2B-9432-842143BA1678}" type="slidenum">
              <a:rPr lang="en-US" smtClean="0"/>
              <a:t>27</a:t>
            </a:fld>
            <a:endParaRPr lang="en-US"/>
          </a:p>
        </p:txBody>
      </p:sp>
    </p:spTree>
    <p:extLst>
      <p:ext uri="{BB962C8B-B14F-4D97-AF65-F5344CB8AC3E}">
        <p14:creationId xmlns:p14="http://schemas.microsoft.com/office/powerpoint/2010/main" val="251847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endCondLst>
                                    <p:cond evt="onNext" delay="0">
                                      <p:tgtEl>
                                        <p:sldTgt/>
                                      </p:tgtEl>
                                    </p:cond>
                                  </p:endCondLst>
                                  <p:childTnLst>
                                    <p:animRot by="120000">
                                      <p:cBhvr>
                                        <p:cTn id="6" dur="200" fill="hold">
                                          <p:stCondLst>
                                            <p:cond delay="0"/>
                                          </p:stCondLst>
                                        </p:cTn>
                                        <p:tgtEl>
                                          <p:spTgt spid="103"/>
                                        </p:tgtEl>
                                        <p:attrNameLst>
                                          <p:attrName>r</p:attrName>
                                        </p:attrNameLst>
                                      </p:cBhvr>
                                    </p:animRot>
                                    <p:animRot by="-240000">
                                      <p:cBhvr>
                                        <p:cTn id="7" dur="400" fill="hold">
                                          <p:stCondLst>
                                            <p:cond delay="400"/>
                                          </p:stCondLst>
                                        </p:cTn>
                                        <p:tgtEl>
                                          <p:spTgt spid="103"/>
                                        </p:tgtEl>
                                        <p:attrNameLst>
                                          <p:attrName>r</p:attrName>
                                        </p:attrNameLst>
                                      </p:cBhvr>
                                    </p:animRot>
                                    <p:animRot by="240000">
                                      <p:cBhvr>
                                        <p:cTn id="8" dur="400" fill="hold">
                                          <p:stCondLst>
                                            <p:cond delay="800"/>
                                          </p:stCondLst>
                                        </p:cTn>
                                        <p:tgtEl>
                                          <p:spTgt spid="103"/>
                                        </p:tgtEl>
                                        <p:attrNameLst>
                                          <p:attrName>r</p:attrName>
                                        </p:attrNameLst>
                                      </p:cBhvr>
                                    </p:animRot>
                                    <p:animRot by="-240000">
                                      <p:cBhvr>
                                        <p:cTn id="9" dur="400" fill="hold">
                                          <p:stCondLst>
                                            <p:cond delay="1200"/>
                                          </p:stCondLst>
                                        </p:cTn>
                                        <p:tgtEl>
                                          <p:spTgt spid="103"/>
                                        </p:tgtEl>
                                        <p:attrNameLst>
                                          <p:attrName>r</p:attrName>
                                        </p:attrNameLst>
                                      </p:cBhvr>
                                    </p:animRot>
                                    <p:animRot by="120000">
                                      <p:cBhvr>
                                        <p:cTn id="10" dur="400" fill="hold">
                                          <p:stCondLst>
                                            <p:cond delay="1600"/>
                                          </p:stCondLst>
                                        </p:cTn>
                                        <p:tgtEl>
                                          <p:spTgt spid="103"/>
                                        </p:tgtEl>
                                        <p:attrNameLst>
                                          <p:attrName>r</p:attrName>
                                        </p:attrNameLst>
                                      </p:cBhvr>
                                    </p:animRot>
                                  </p:childTnLst>
                                </p:cTn>
                              </p:par>
                              <p:par>
                                <p:cTn id="11" presetID="22" presetClass="entr" presetSubtype="8"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par>
                                <p:cTn id="14" presetID="2" presetClass="entr" presetSubtype="2" decel="32000" fill="hold" grpId="0" nodeType="withEffect">
                                  <p:stCondLst>
                                    <p:cond delay="180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1000" fill="hold"/>
                                        <p:tgtEl>
                                          <p:spTgt spid="36"/>
                                        </p:tgtEl>
                                        <p:attrNameLst>
                                          <p:attrName>ppt_x</p:attrName>
                                        </p:attrNameLst>
                                      </p:cBhvr>
                                      <p:tavLst>
                                        <p:tav tm="0">
                                          <p:val>
                                            <p:strVal val="1+#ppt_w/2"/>
                                          </p:val>
                                        </p:tav>
                                        <p:tav tm="100000">
                                          <p:val>
                                            <p:strVal val="#ppt_x"/>
                                          </p:val>
                                        </p:tav>
                                      </p:tavLst>
                                    </p:anim>
                                    <p:anim calcmode="lin" valueType="num">
                                      <p:cBhvr additive="base">
                                        <p:cTn id="17"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F04B1E-B36D-3F7A-9298-3BEB939E141C}"/>
              </a:ext>
            </a:extLst>
          </p:cNvPr>
          <p:cNvSpPr>
            <a:spLocks noGrp="1"/>
          </p:cNvSpPr>
          <p:nvPr>
            <p:ph idx="1"/>
          </p:nvPr>
        </p:nvSpPr>
        <p:spPr/>
        <p:txBody>
          <a:bodyPr/>
          <a:lstStyle/>
          <a:p>
            <a:r>
              <a:rPr lang="en-US" dirty="0"/>
              <a:t>Consider designating one mailing address and one email address for receiving public information requests</a:t>
            </a:r>
          </a:p>
          <a:p>
            <a:r>
              <a:rPr lang="en-US" dirty="0"/>
              <a:t>If the district does so and posts the designated addresses on the district’s website and on its required TPIA information sign, the district is not required to respond to a request for information unless it is received at the designated address or hand-delivered.</a:t>
            </a:r>
          </a:p>
        </p:txBody>
      </p:sp>
      <p:sp>
        <p:nvSpPr>
          <p:cNvPr id="3" name="Slide Number Placeholder 2">
            <a:extLst>
              <a:ext uri="{FF2B5EF4-FFF2-40B4-BE49-F238E27FC236}">
                <a16:creationId xmlns:a16="http://schemas.microsoft.com/office/drawing/2014/main" id="{8BC659D5-0847-A4E2-C4E8-C804A4825504}"/>
              </a:ext>
            </a:extLst>
          </p:cNvPr>
          <p:cNvSpPr>
            <a:spLocks noGrp="1"/>
          </p:cNvSpPr>
          <p:nvPr>
            <p:ph type="sldNum" sz="quarter" idx="12"/>
          </p:nvPr>
        </p:nvSpPr>
        <p:spPr/>
        <p:txBody>
          <a:bodyPr/>
          <a:lstStyle/>
          <a:p>
            <a:fld id="{8E591227-F9EB-4B2B-9432-842143BA1678}" type="slidenum">
              <a:rPr lang="en-US" smtClean="0"/>
              <a:pPr/>
              <a:t>28</a:t>
            </a:fld>
            <a:endParaRPr lang="en-US" dirty="0"/>
          </a:p>
        </p:txBody>
      </p:sp>
      <p:sp>
        <p:nvSpPr>
          <p:cNvPr id="4" name="Title 3">
            <a:extLst>
              <a:ext uri="{FF2B5EF4-FFF2-40B4-BE49-F238E27FC236}">
                <a16:creationId xmlns:a16="http://schemas.microsoft.com/office/drawing/2014/main" id="{AE277E38-0553-9C5D-AC9C-C8464563F8EA}"/>
              </a:ext>
            </a:extLst>
          </p:cNvPr>
          <p:cNvSpPr>
            <a:spLocks noGrp="1"/>
          </p:cNvSpPr>
          <p:nvPr>
            <p:ph type="title"/>
          </p:nvPr>
        </p:nvSpPr>
        <p:spPr/>
        <p:txBody>
          <a:bodyPr/>
          <a:lstStyle/>
          <a:p>
            <a:r>
              <a:rPr lang="en-US" dirty="0"/>
              <a:t>Quick Reminders about the TPIA</a:t>
            </a:r>
          </a:p>
        </p:txBody>
      </p:sp>
    </p:spTree>
    <p:extLst>
      <p:ext uri="{BB962C8B-B14F-4D97-AF65-F5344CB8AC3E}">
        <p14:creationId xmlns:p14="http://schemas.microsoft.com/office/powerpoint/2010/main" val="1144818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1D240-DB85-7AB9-36F7-76129222B0D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B3196C-E979-9F73-5723-3B7FE5D09865}"/>
              </a:ext>
            </a:extLst>
          </p:cNvPr>
          <p:cNvSpPr>
            <a:spLocks noGrp="1"/>
          </p:cNvSpPr>
          <p:nvPr>
            <p:ph idx="1"/>
          </p:nvPr>
        </p:nvSpPr>
        <p:spPr/>
        <p:txBody>
          <a:bodyPr/>
          <a:lstStyle/>
          <a:p>
            <a:r>
              <a:rPr lang="en-US" dirty="0"/>
              <a:t>Consider allowing the use of the AG’s TPIA Request Form and posting a copy of the form on the district’s website</a:t>
            </a:r>
          </a:p>
          <a:p>
            <a:endParaRPr lang="en-US" dirty="0"/>
          </a:p>
        </p:txBody>
      </p:sp>
      <p:sp>
        <p:nvSpPr>
          <p:cNvPr id="3" name="Slide Number Placeholder 2">
            <a:extLst>
              <a:ext uri="{FF2B5EF4-FFF2-40B4-BE49-F238E27FC236}">
                <a16:creationId xmlns:a16="http://schemas.microsoft.com/office/drawing/2014/main" id="{6844E350-CC7E-837B-BA23-4C909E0ABE14}"/>
              </a:ext>
            </a:extLst>
          </p:cNvPr>
          <p:cNvSpPr>
            <a:spLocks noGrp="1"/>
          </p:cNvSpPr>
          <p:nvPr>
            <p:ph type="sldNum" sz="quarter" idx="12"/>
          </p:nvPr>
        </p:nvSpPr>
        <p:spPr/>
        <p:txBody>
          <a:bodyPr/>
          <a:lstStyle/>
          <a:p>
            <a:fld id="{8E591227-F9EB-4B2B-9432-842143BA1678}" type="slidenum">
              <a:rPr lang="en-US" smtClean="0"/>
              <a:pPr/>
              <a:t>29</a:t>
            </a:fld>
            <a:endParaRPr lang="en-US" dirty="0"/>
          </a:p>
        </p:txBody>
      </p:sp>
      <p:sp>
        <p:nvSpPr>
          <p:cNvPr id="4" name="Title 3">
            <a:extLst>
              <a:ext uri="{FF2B5EF4-FFF2-40B4-BE49-F238E27FC236}">
                <a16:creationId xmlns:a16="http://schemas.microsoft.com/office/drawing/2014/main" id="{C7BB5066-CE19-AA33-EAF7-4F5A049AEA79}"/>
              </a:ext>
            </a:extLst>
          </p:cNvPr>
          <p:cNvSpPr>
            <a:spLocks noGrp="1"/>
          </p:cNvSpPr>
          <p:nvPr>
            <p:ph type="title"/>
          </p:nvPr>
        </p:nvSpPr>
        <p:spPr/>
        <p:txBody>
          <a:bodyPr/>
          <a:lstStyle/>
          <a:p>
            <a:r>
              <a:rPr lang="en-US" dirty="0"/>
              <a:t>Quick Reminders about the TPIA</a:t>
            </a:r>
          </a:p>
        </p:txBody>
      </p:sp>
      <p:pic>
        <p:nvPicPr>
          <p:cNvPr id="6" name="Picture 5">
            <a:extLst>
              <a:ext uri="{FF2B5EF4-FFF2-40B4-BE49-F238E27FC236}">
                <a16:creationId xmlns:a16="http://schemas.microsoft.com/office/drawing/2014/main" id="{145A507E-5689-2424-6C39-AD93CCF5B49B}"/>
              </a:ext>
            </a:extLst>
          </p:cNvPr>
          <p:cNvPicPr>
            <a:picLocks noChangeAspect="1"/>
          </p:cNvPicPr>
          <p:nvPr/>
        </p:nvPicPr>
        <p:blipFill>
          <a:blip r:embed="rId2"/>
          <a:stretch>
            <a:fillRect/>
          </a:stretch>
        </p:blipFill>
        <p:spPr>
          <a:xfrm>
            <a:off x="1000125" y="2492041"/>
            <a:ext cx="7143750" cy="1314450"/>
          </a:xfrm>
          <a:prstGeom prst="rect">
            <a:avLst/>
          </a:prstGeom>
        </p:spPr>
      </p:pic>
    </p:spTree>
    <p:extLst>
      <p:ext uri="{BB962C8B-B14F-4D97-AF65-F5344CB8AC3E}">
        <p14:creationId xmlns:p14="http://schemas.microsoft.com/office/powerpoint/2010/main" val="4182720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F3BDC-380C-4B9A-B3BC-EF163DF524CE}"/>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55D03C5-8909-73F4-3C06-2C4EF7D43AD0}"/>
              </a:ext>
            </a:extLst>
          </p:cNvPr>
          <p:cNvSpPr/>
          <p:nvPr/>
        </p:nvSpPr>
        <p:spPr>
          <a:xfrm>
            <a:off x="1655649" y="761681"/>
            <a:ext cx="7488351" cy="3956204"/>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36" name="TextBox 35">
            <a:extLst>
              <a:ext uri="{FF2B5EF4-FFF2-40B4-BE49-F238E27FC236}">
                <a16:creationId xmlns:a16="http://schemas.microsoft.com/office/drawing/2014/main" id="{290182C6-EFD4-49A4-5AFC-5D55546BA2A8}"/>
              </a:ext>
            </a:extLst>
          </p:cNvPr>
          <p:cNvSpPr txBox="1"/>
          <p:nvPr/>
        </p:nvSpPr>
        <p:spPr>
          <a:xfrm>
            <a:off x="3909945" y="2168837"/>
            <a:ext cx="4823712" cy="1611480"/>
          </a:xfrm>
          <a:prstGeom prst="rect">
            <a:avLst/>
          </a:prstGeom>
          <a:noFill/>
        </p:spPr>
        <p:txBody>
          <a:bodyPr wrap="square" lIns="0" tIns="0" rIns="0" bIns="0" rtlCol="0" anchor="t">
            <a:normAutofit/>
          </a:bodyPr>
          <a:lstStyle/>
          <a:p>
            <a:pPr algn="ctr">
              <a:lnSpc>
                <a:spcPct val="120000"/>
              </a:lnSpc>
            </a:pPr>
            <a:r>
              <a:rPr lang="en-US" sz="4000" b="1" dirty="0">
                <a:solidFill>
                  <a:schemeClr val="accent5">
                    <a:lumMod val="50000"/>
                  </a:schemeClr>
                </a:solidFill>
              </a:rPr>
              <a:t>Expenditures</a:t>
            </a:r>
            <a:endParaRPr lang="en-US" sz="4000" dirty="0">
              <a:solidFill>
                <a:schemeClr val="accent5">
                  <a:lumMod val="50000"/>
                </a:schemeClr>
              </a:solidFill>
            </a:endParaRPr>
          </a:p>
          <a:p>
            <a:pPr>
              <a:lnSpc>
                <a:spcPct val="120000"/>
              </a:lnSpc>
              <a:spcBef>
                <a:spcPts val="225"/>
              </a:spcBef>
            </a:pPr>
            <a:endParaRPr lang="en-US" sz="1100" dirty="0">
              <a:solidFill>
                <a:schemeClr val="tx1">
                  <a:lumMod val="75000"/>
                  <a:lumOff val="25000"/>
                </a:schemeClr>
              </a:solidFill>
            </a:endParaRPr>
          </a:p>
        </p:txBody>
      </p:sp>
      <p:grpSp>
        <p:nvGrpSpPr>
          <p:cNvPr id="134" name="Group 133">
            <a:extLst>
              <a:ext uri="{FF2B5EF4-FFF2-40B4-BE49-F238E27FC236}">
                <a16:creationId xmlns:a16="http://schemas.microsoft.com/office/drawing/2014/main" id="{AD045E88-4AF4-D234-F159-382C7321AFD4}"/>
              </a:ext>
            </a:extLst>
          </p:cNvPr>
          <p:cNvGrpSpPr/>
          <p:nvPr/>
        </p:nvGrpSpPr>
        <p:grpSpPr>
          <a:xfrm>
            <a:off x="-231421" y="755358"/>
            <a:ext cx="3968852" cy="3970594"/>
            <a:chOff x="-5545249" y="1418526"/>
            <a:chExt cx="2993947" cy="2995259"/>
          </a:xfrm>
        </p:grpSpPr>
        <p:grpSp>
          <p:nvGrpSpPr>
            <p:cNvPr id="135" name="Group 134">
              <a:extLst>
                <a:ext uri="{FF2B5EF4-FFF2-40B4-BE49-F238E27FC236}">
                  <a16:creationId xmlns:a16="http://schemas.microsoft.com/office/drawing/2014/main" id="{1B55781C-5CAD-B73F-3F14-7688325AE8A8}"/>
                </a:ext>
              </a:extLst>
            </p:cNvPr>
            <p:cNvGrpSpPr/>
            <p:nvPr/>
          </p:nvGrpSpPr>
          <p:grpSpPr>
            <a:xfrm>
              <a:off x="-5545249" y="1418526"/>
              <a:ext cx="2993947" cy="2995259"/>
              <a:chOff x="4281488" y="2119313"/>
              <a:chExt cx="3622675" cy="3624263"/>
            </a:xfrm>
          </p:grpSpPr>
          <p:sp>
            <p:nvSpPr>
              <p:cNvPr id="216" name="Freeform 6">
                <a:extLst>
                  <a:ext uri="{FF2B5EF4-FFF2-40B4-BE49-F238E27FC236}">
                    <a16:creationId xmlns:a16="http://schemas.microsoft.com/office/drawing/2014/main" id="{5C4B1A49-AB9A-34B0-84B0-7098BBB9B511}"/>
                  </a:ext>
                </a:extLst>
              </p:cNvPr>
              <p:cNvSpPr>
                <a:spLocks/>
              </p:cNvSpPr>
              <p:nvPr/>
            </p:nvSpPr>
            <p:spPr bwMode="auto">
              <a:xfrm>
                <a:off x="4281488" y="2119313"/>
                <a:ext cx="3622675" cy="3624263"/>
              </a:xfrm>
              <a:custGeom>
                <a:avLst/>
                <a:gdLst>
                  <a:gd name="T0" fmla="*/ 963 w 963"/>
                  <a:gd name="T1" fmla="*/ 482 h 964"/>
                  <a:gd name="T2" fmla="*/ 482 w 963"/>
                  <a:gd name="T3" fmla="*/ 964 h 964"/>
                  <a:gd name="T4" fmla="*/ 481 w 963"/>
                  <a:gd name="T5" fmla="*/ 964 h 964"/>
                  <a:gd name="T6" fmla="*/ 0 w 963"/>
                  <a:gd name="T7" fmla="*/ 482 h 964"/>
                  <a:gd name="T8" fmla="*/ 445 w 963"/>
                  <a:gd name="T9" fmla="*/ 2 h 964"/>
                  <a:gd name="T10" fmla="*/ 481 w 963"/>
                  <a:gd name="T11" fmla="*/ 0 h 964"/>
                  <a:gd name="T12" fmla="*/ 482 w 963"/>
                  <a:gd name="T13" fmla="*/ 0 h 964"/>
                  <a:gd name="T14" fmla="*/ 513 w 963"/>
                  <a:gd name="T15" fmla="*/ 1 h 964"/>
                  <a:gd name="T16" fmla="*/ 963 w 963"/>
                  <a:gd name="T17" fmla="*/ 48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3" h="964">
                    <a:moveTo>
                      <a:pt x="963" y="482"/>
                    </a:moveTo>
                    <a:cubicBezTo>
                      <a:pt x="963" y="747"/>
                      <a:pt x="747" y="963"/>
                      <a:pt x="482" y="964"/>
                    </a:cubicBezTo>
                    <a:cubicBezTo>
                      <a:pt x="481" y="964"/>
                      <a:pt x="481" y="964"/>
                      <a:pt x="481" y="964"/>
                    </a:cubicBezTo>
                    <a:cubicBezTo>
                      <a:pt x="216" y="964"/>
                      <a:pt x="0" y="748"/>
                      <a:pt x="0" y="482"/>
                    </a:cubicBezTo>
                    <a:cubicBezTo>
                      <a:pt x="0" y="228"/>
                      <a:pt x="196" y="20"/>
                      <a:pt x="445" y="2"/>
                    </a:cubicBezTo>
                    <a:cubicBezTo>
                      <a:pt x="457" y="1"/>
                      <a:pt x="469" y="0"/>
                      <a:pt x="481" y="0"/>
                    </a:cubicBezTo>
                    <a:cubicBezTo>
                      <a:pt x="482" y="0"/>
                      <a:pt x="482" y="0"/>
                      <a:pt x="482" y="0"/>
                    </a:cubicBezTo>
                    <a:cubicBezTo>
                      <a:pt x="493" y="0"/>
                      <a:pt x="503" y="1"/>
                      <a:pt x="513" y="1"/>
                    </a:cubicBezTo>
                    <a:cubicBezTo>
                      <a:pt x="764" y="18"/>
                      <a:pt x="963" y="227"/>
                      <a:pt x="963" y="482"/>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217" name="Oval 7">
                <a:extLst>
                  <a:ext uri="{FF2B5EF4-FFF2-40B4-BE49-F238E27FC236}">
                    <a16:creationId xmlns:a16="http://schemas.microsoft.com/office/drawing/2014/main" id="{1A64B91A-5239-7131-882F-7553241651A0}"/>
                  </a:ext>
                </a:extLst>
              </p:cNvPr>
              <p:cNvSpPr>
                <a:spLocks noChangeArrowheads="1"/>
              </p:cNvSpPr>
              <p:nvPr/>
            </p:nvSpPr>
            <p:spPr bwMode="auto">
              <a:xfrm>
                <a:off x="4465638" y="2306638"/>
                <a:ext cx="3260725" cy="3259138"/>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normAutofit/>
              </a:bodyPr>
              <a:lstStyle/>
              <a:p>
                <a:endParaRPr lang="en-US" sz="1800"/>
              </a:p>
            </p:txBody>
          </p:sp>
        </p:grpSp>
        <p:sp>
          <p:nvSpPr>
            <p:cNvPr id="136" name="Oval 8">
              <a:extLst>
                <a:ext uri="{FF2B5EF4-FFF2-40B4-BE49-F238E27FC236}">
                  <a16:creationId xmlns:a16="http://schemas.microsoft.com/office/drawing/2014/main" id="{28575270-14A1-81DA-5CB8-EEB510065A02}"/>
                </a:ext>
              </a:extLst>
            </p:cNvPr>
            <p:cNvSpPr>
              <a:spLocks noChangeArrowheads="1"/>
            </p:cNvSpPr>
            <p:nvPr/>
          </p:nvSpPr>
          <p:spPr bwMode="auto">
            <a:xfrm>
              <a:off x="-5095238" y="1871160"/>
              <a:ext cx="2099174" cy="20978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37" name="Oval 9">
              <a:extLst>
                <a:ext uri="{FF2B5EF4-FFF2-40B4-BE49-F238E27FC236}">
                  <a16:creationId xmlns:a16="http://schemas.microsoft.com/office/drawing/2014/main" id="{36D7795F-4369-B4D2-4678-4692A121A342}"/>
                </a:ext>
              </a:extLst>
            </p:cNvPr>
            <p:cNvSpPr>
              <a:spLocks noChangeArrowheads="1"/>
            </p:cNvSpPr>
            <p:nvPr/>
          </p:nvSpPr>
          <p:spPr bwMode="auto">
            <a:xfrm>
              <a:off x="-5061127" y="1909208"/>
              <a:ext cx="2027015" cy="2025703"/>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normAutofit/>
            </a:bodyPr>
            <a:lstStyle/>
            <a:p>
              <a:endParaRPr lang="en-US" sz="1800"/>
            </a:p>
          </p:txBody>
        </p:sp>
        <p:grpSp>
          <p:nvGrpSpPr>
            <p:cNvPr id="138" name="Group 137">
              <a:extLst>
                <a:ext uri="{FF2B5EF4-FFF2-40B4-BE49-F238E27FC236}">
                  <a16:creationId xmlns:a16="http://schemas.microsoft.com/office/drawing/2014/main" id="{67D04DE0-BD26-EFC6-BEA6-7486FA242FF0}"/>
                </a:ext>
              </a:extLst>
            </p:cNvPr>
            <p:cNvGrpSpPr/>
            <p:nvPr/>
          </p:nvGrpSpPr>
          <p:grpSpPr>
            <a:xfrm>
              <a:off x="-4603245" y="2368402"/>
              <a:ext cx="1106003" cy="1106003"/>
              <a:chOff x="5421313" y="3268663"/>
              <a:chExt cx="1338263" cy="1338263"/>
            </a:xfrm>
            <a:solidFill>
              <a:schemeClr val="accent5">
                <a:lumMod val="75000"/>
              </a:schemeClr>
            </a:solidFill>
          </p:grpSpPr>
          <p:sp>
            <p:nvSpPr>
              <p:cNvPr id="214" name="Freeform 10">
                <a:extLst>
                  <a:ext uri="{FF2B5EF4-FFF2-40B4-BE49-F238E27FC236}">
                    <a16:creationId xmlns:a16="http://schemas.microsoft.com/office/drawing/2014/main" id="{4A47D682-35E5-BB65-B389-5FDC49301490}"/>
                  </a:ext>
                </a:extLst>
              </p:cNvPr>
              <p:cNvSpPr>
                <a:spLocks/>
              </p:cNvSpPr>
              <p:nvPr/>
            </p:nvSpPr>
            <p:spPr bwMode="auto">
              <a:xfrm>
                <a:off x="5421313" y="3268663"/>
                <a:ext cx="1338263" cy="1338263"/>
              </a:xfrm>
              <a:custGeom>
                <a:avLst/>
                <a:gdLst>
                  <a:gd name="T0" fmla="*/ 178 w 356"/>
                  <a:gd name="T1" fmla="*/ 7 h 356"/>
                  <a:gd name="T2" fmla="*/ 178 w 356"/>
                  <a:gd name="T3" fmla="*/ 0 h 356"/>
                  <a:gd name="T4" fmla="*/ 0 w 356"/>
                  <a:gd name="T5" fmla="*/ 178 h 356"/>
                  <a:gd name="T6" fmla="*/ 178 w 356"/>
                  <a:gd name="T7" fmla="*/ 356 h 356"/>
                  <a:gd name="T8" fmla="*/ 356 w 356"/>
                  <a:gd name="T9" fmla="*/ 178 h 356"/>
                  <a:gd name="T10" fmla="*/ 178 w 356"/>
                  <a:gd name="T11" fmla="*/ 0 h 356"/>
                  <a:gd name="T12" fmla="*/ 178 w 356"/>
                  <a:gd name="T13" fmla="*/ 7 h 356"/>
                  <a:gd name="T14" fmla="*/ 178 w 356"/>
                  <a:gd name="T15" fmla="*/ 13 h 356"/>
                  <a:gd name="T16" fmla="*/ 295 w 356"/>
                  <a:gd name="T17" fmla="*/ 62 h 356"/>
                  <a:gd name="T18" fmla="*/ 343 w 356"/>
                  <a:gd name="T19" fmla="*/ 178 h 356"/>
                  <a:gd name="T20" fmla="*/ 295 w 356"/>
                  <a:gd name="T21" fmla="*/ 295 h 356"/>
                  <a:gd name="T22" fmla="*/ 178 w 356"/>
                  <a:gd name="T23" fmla="*/ 343 h 356"/>
                  <a:gd name="T24" fmla="*/ 62 w 356"/>
                  <a:gd name="T25" fmla="*/ 295 h 356"/>
                  <a:gd name="T26" fmla="*/ 13 w 356"/>
                  <a:gd name="T27" fmla="*/ 178 h 356"/>
                  <a:gd name="T28" fmla="*/ 62 w 356"/>
                  <a:gd name="T29" fmla="*/ 62 h 356"/>
                  <a:gd name="T30" fmla="*/ 178 w 356"/>
                  <a:gd name="T31" fmla="*/ 13 h 356"/>
                  <a:gd name="T32" fmla="*/ 178 w 356"/>
                  <a:gd name="T33" fmla="*/ 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6" h="356">
                    <a:moveTo>
                      <a:pt x="178" y="7"/>
                    </a:moveTo>
                    <a:cubicBezTo>
                      <a:pt x="178" y="0"/>
                      <a:pt x="178" y="0"/>
                      <a:pt x="178" y="0"/>
                    </a:cubicBezTo>
                    <a:cubicBezTo>
                      <a:pt x="80" y="0"/>
                      <a:pt x="0" y="80"/>
                      <a:pt x="0" y="178"/>
                    </a:cubicBezTo>
                    <a:cubicBezTo>
                      <a:pt x="0" y="276"/>
                      <a:pt x="80" y="356"/>
                      <a:pt x="178" y="356"/>
                    </a:cubicBezTo>
                    <a:cubicBezTo>
                      <a:pt x="277" y="356"/>
                      <a:pt x="356" y="276"/>
                      <a:pt x="356" y="178"/>
                    </a:cubicBezTo>
                    <a:cubicBezTo>
                      <a:pt x="356" y="80"/>
                      <a:pt x="277" y="0"/>
                      <a:pt x="178" y="0"/>
                    </a:cubicBezTo>
                    <a:cubicBezTo>
                      <a:pt x="178" y="7"/>
                      <a:pt x="178" y="7"/>
                      <a:pt x="178" y="7"/>
                    </a:cubicBezTo>
                    <a:cubicBezTo>
                      <a:pt x="178" y="13"/>
                      <a:pt x="178" y="13"/>
                      <a:pt x="178" y="13"/>
                    </a:cubicBezTo>
                    <a:cubicBezTo>
                      <a:pt x="224" y="13"/>
                      <a:pt x="265" y="32"/>
                      <a:pt x="295" y="62"/>
                    </a:cubicBezTo>
                    <a:cubicBezTo>
                      <a:pt x="325" y="91"/>
                      <a:pt x="343" y="133"/>
                      <a:pt x="343" y="178"/>
                    </a:cubicBezTo>
                    <a:cubicBezTo>
                      <a:pt x="343" y="224"/>
                      <a:pt x="325" y="265"/>
                      <a:pt x="295" y="295"/>
                    </a:cubicBezTo>
                    <a:cubicBezTo>
                      <a:pt x="265" y="325"/>
                      <a:pt x="224" y="343"/>
                      <a:pt x="178" y="343"/>
                    </a:cubicBezTo>
                    <a:cubicBezTo>
                      <a:pt x="133" y="343"/>
                      <a:pt x="91" y="325"/>
                      <a:pt x="62" y="295"/>
                    </a:cubicBezTo>
                    <a:cubicBezTo>
                      <a:pt x="32" y="265"/>
                      <a:pt x="13" y="224"/>
                      <a:pt x="13" y="178"/>
                    </a:cubicBezTo>
                    <a:cubicBezTo>
                      <a:pt x="13" y="133"/>
                      <a:pt x="32" y="91"/>
                      <a:pt x="62" y="62"/>
                    </a:cubicBezTo>
                    <a:cubicBezTo>
                      <a:pt x="91" y="32"/>
                      <a:pt x="133" y="13"/>
                      <a:pt x="178" y="13"/>
                    </a:cubicBezTo>
                    <a:lnTo>
                      <a:pt x="178" y="7"/>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sz="1800"/>
              </a:p>
            </p:txBody>
          </p:sp>
          <p:sp>
            <p:nvSpPr>
              <p:cNvPr id="215" name="Freeform 11">
                <a:extLst>
                  <a:ext uri="{FF2B5EF4-FFF2-40B4-BE49-F238E27FC236}">
                    <a16:creationId xmlns:a16="http://schemas.microsoft.com/office/drawing/2014/main" id="{0149F11A-0DD3-692E-24F3-004C3047DB95}"/>
                  </a:ext>
                </a:extLst>
              </p:cNvPr>
              <p:cNvSpPr>
                <a:spLocks/>
              </p:cNvSpPr>
              <p:nvPr/>
            </p:nvSpPr>
            <p:spPr bwMode="auto">
              <a:xfrm>
                <a:off x="5495926" y="3344863"/>
                <a:ext cx="1192213" cy="1190625"/>
              </a:xfrm>
              <a:custGeom>
                <a:avLst/>
                <a:gdLst>
                  <a:gd name="T0" fmla="*/ 158 w 317"/>
                  <a:gd name="T1" fmla="*/ 314 h 317"/>
                  <a:gd name="T2" fmla="*/ 158 w 317"/>
                  <a:gd name="T3" fmla="*/ 311 h 317"/>
                  <a:gd name="T4" fmla="*/ 50 w 317"/>
                  <a:gd name="T5" fmla="*/ 266 h 317"/>
                  <a:gd name="T6" fmla="*/ 5 w 317"/>
                  <a:gd name="T7" fmla="*/ 158 h 317"/>
                  <a:gd name="T8" fmla="*/ 50 w 317"/>
                  <a:gd name="T9" fmla="*/ 50 h 317"/>
                  <a:gd name="T10" fmla="*/ 158 w 317"/>
                  <a:gd name="T11" fmla="*/ 5 h 317"/>
                  <a:gd name="T12" fmla="*/ 266 w 317"/>
                  <a:gd name="T13" fmla="*/ 50 h 317"/>
                  <a:gd name="T14" fmla="*/ 311 w 317"/>
                  <a:gd name="T15" fmla="*/ 158 h 317"/>
                  <a:gd name="T16" fmla="*/ 266 w 317"/>
                  <a:gd name="T17" fmla="*/ 266 h 317"/>
                  <a:gd name="T18" fmla="*/ 158 w 317"/>
                  <a:gd name="T19" fmla="*/ 311 h 317"/>
                  <a:gd name="T20" fmla="*/ 158 w 317"/>
                  <a:gd name="T21" fmla="*/ 314 h 317"/>
                  <a:gd name="T22" fmla="*/ 158 w 317"/>
                  <a:gd name="T23" fmla="*/ 317 h 317"/>
                  <a:gd name="T24" fmla="*/ 317 w 317"/>
                  <a:gd name="T25" fmla="*/ 158 h 317"/>
                  <a:gd name="T26" fmla="*/ 158 w 317"/>
                  <a:gd name="T27" fmla="*/ 0 h 317"/>
                  <a:gd name="T28" fmla="*/ 0 w 317"/>
                  <a:gd name="T29" fmla="*/ 158 h 317"/>
                  <a:gd name="T30" fmla="*/ 158 w 317"/>
                  <a:gd name="T31" fmla="*/ 317 h 317"/>
                  <a:gd name="T32" fmla="*/ 158 w 317"/>
                  <a:gd name="T33" fmla="*/ 31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317">
                    <a:moveTo>
                      <a:pt x="158" y="314"/>
                    </a:moveTo>
                    <a:cubicBezTo>
                      <a:pt x="158" y="311"/>
                      <a:pt x="158" y="311"/>
                      <a:pt x="158" y="311"/>
                    </a:cubicBezTo>
                    <a:cubicBezTo>
                      <a:pt x="116" y="311"/>
                      <a:pt x="78" y="294"/>
                      <a:pt x="50" y="266"/>
                    </a:cubicBezTo>
                    <a:cubicBezTo>
                      <a:pt x="23" y="238"/>
                      <a:pt x="5" y="200"/>
                      <a:pt x="5" y="158"/>
                    </a:cubicBezTo>
                    <a:cubicBezTo>
                      <a:pt x="5" y="116"/>
                      <a:pt x="23" y="78"/>
                      <a:pt x="50" y="50"/>
                    </a:cubicBezTo>
                    <a:cubicBezTo>
                      <a:pt x="78" y="23"/>
                      <a:pt x="116" y="5"/>
                      <a:pt x="158" y="5"/>
                    </a:cubicBezTo>
                    <a:cubicBezTo>
                      <a:pt x="200" y="5"/>
                      <a:pt x="238" y="23"/>
                      <a:pt x="266" y="50"/>
                    </a:cubicBezTo>
                    <a:cubicBezTo>
                      <a:pt x="294" y="78"/>
                      <a:pt x="311" y="116"/>
                      <a:pt x="311" y="158"/>
                    </a:cubicBezTo>
                    <a:cubicBezTo>
                      <a:pt x="311" y="200"/>
                      <a:pt x="294" y="238"/>
                      <a:pt x="266" y="266"/>
                    </a:cubicBezTo>
                    <a:cubicBezTo>
                      <a:pt x="238" y="294"/>
                      <a:pt x="200" y="311"/>
                      <a:pt x="158" y="311"/>
                    </a:cubicBezTo>
                    <a:cubicBezTo>
                      <a:pt x="158" y="314"/>
                      <a:pt x="158" y="314"/>
                      <a:pt x="158" y="314"/>
                    </a:cubicBezTo>
                    <a:cubicBezTo>
                      <a:pt x="158" y="317"/>
                      <a:pt x="158" y="317"/>
                      <a:pt x="158" y="317"/>
                    </a:cubicBezTo>
                    <a:cubicBezTo>
                      <a:pt x="246" y="317"/>
                      <a:pt x="317" y="246"/>
                      <a:pt x="317" y="158"/>
                    </a:cubicBezTo>
                    <a:cubicBezTo>
                      <a:pt x="317" y="71"/>
                      <a:pt x="246" y="0"/>
                      <a:pt x="158" y="0"/>
                    </a:cubicBezTo>
                    <a:cubicBezTo>
                      <a:pt x="71" y="0"/>
                      <a:pt x="0" y="71"/>
                      <a:pt x="0" y="158"/>
                    </a:cubicBezTo>
                    <a:cubicBezTo>
                      <a:pt x="0" y="246"/>
                      <a:pt x="71" y="317"/>
                      <a:pt x="158" y="317"/>
                    </a:cubicBezTo>
                    <a:lnTo>
                      <a:pt x="158" y="314"/>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sz="1800"/>
              </a:p>
            </p:txBody>
          </p:sp>
        </p:grpSp>
        <p:sp>
          <p:nvSpPr>
            <p:cNvPr id="139" name="Freeform 12">
              <a:extLst>
                <a:ext uri="{FF2B5EF4-FFF2-40B4-BE49-F238E27FC236}">
                  <a16:creationId xmlns:a16="http://schemas.microsoft.com/office/drawing/2014/main" id="{6437331F-4F65-65B3-705A-BB3CBAF963F1}"/>
                </a:ext>
              </a:extLst>
            </p:cNvPr>
            <p:cNvSpPr>
              <a:spLocks/>
            </p:cNvSpPr>
            <p:nvPr/>
          </p:nvSpPr>
          <p:spPr bwMode="auto">
            <a:xfrm>
              <a:off x="-4165042" y="2922059"/>
              <a:ext cx="238781" cy="699288"/>
            </a:xfrm>
            <a:custGeom>
              <a:avLst/>
              <a:gdLst>
                <a:gd name="T0" fmla="*/ 182 w 182"/>
                <a:gd name="T1" fmla="*/ 0 h 533"/>
                <a:gd name="T2" fmla="*/ 0 w 182"/>
                <a:gd name="T3" fmla="*/ 0 h 533"/>
                <a:gd name="T4" fmla="*/ 45 w 182"/>
                <a:gd name="T5" fmla="*/ 265 h 533"/>
                <a:gd name="T6" fmla="*/ 90 w 182"/>
                <a:gd name="T7" fmla="*/ 533 h 533"/>
                <a:gd name="T8" fmla="*/ 137 w 182"/>
                <a:gd name="T9" fmla="*/ 265 h 533"/>
                <a:gd name="T10" fmla="*/ 182 w 182"/>
                <a:gd name="T11" fmla="*/ 0 h 533"/>
              </a:gdLst>
              <a:ahLst/>
              <a:cxnLst>
                <a:cxn ang="0">
                  <a:pos x="T0" y="T1"/>
                </a:cxn>
                <a:cxn ang="0">
                  <a:pos x="T2" y="T3"/>
                </a:cxn>
                <a:cxn ang="0">
                  <a:pos x="T4" y="T5"/>
                </a:cxn>
                <a:cxn ang="0">
                  <a:pos x="T6" y="T7"/>
                </a:cxn>
                <a:cxn ang="0">
                  <a:pos x="T8" y="T9"/>
                </a:cxn>
                <a:cxn ang="0">
                  <a:pos x="T10" y="T11"/>
                </a:cxn>
              </a:cxnLst>
              <a:rect l="0" t="0" r="r" b="b"/>
              <a:pathLst>
                <a:path w="182" h="533">
                  <a:moveTo>
                    <a:pt x="182" y="0"/>
                  </a:moveTo>
                  <a:lnTo>
                    <a:pt x="0" y="0"/>
                  </a:lnTo>
                  <a:lnTo>
                    <a:pt x="45" y="265"/>
                  </a:lnTo>
                  <a:lnTo>
                    <a:pt x="90" y="533"/>
                  </a:lnTo>
                  <a:lnTo>
                    <a:pt x="137" y="265"/>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0" name="Freeform 13">
              <a:extLst>
                <a:ext uri="{FF2B5EF4-FFF2-40B4-BE49-F238E27FC236}">
                  <a16:creationId xmlns:a16="http://schemas.microsoft.com/office/drawing/2014/main" id="{6D796A4C-6457-51D8-6101-8AF82D58CC9B}"/>
                </a:ext>
              </a:extLst>
            </p:cNvPr>
            <p:cNvSpPr>
              <a:spLocks/>
            </p:cNvSpPr>
            <p:nvPr/>
          </p:nvSpPr>
          <p:spPr bwMode="auto">
            <a:xfrm>
              <a:off x="-4165042" y="2922059"/>
              <a:ext cx="118079" cy="699288"/>
            </a:xfrm>
            <a:custGeom>
              <a:avLst/>
              <a:gdLst>
                <a:gd name="T0" fmla="*/ 90 w 90"/>
                <a:gd name="T1" fmla="*/ 533 h 533"/>
                <a:gd name="T2" fmla="*/ 90 w 90"/>
                <a:gd name="T3" fmla="*/ 0 h 533"/>
                <a:gd name="T4" fmla="*/ 0 w 90"/>
                <a:gd name="T5" fmla="*/ 0 h 533"/>
                <a:gd name="T6" fmla="*/ 45 w 90"/>
                <a:gd name="T7" fmla="*/ 265 h 533"/>
                <a:gd name="T8" fmla="*/ 90 w 90"/>
                <a:gd name="T9" fmla="*/ 533 h 533"/>
              </a:gdLst>
              <a:ahLst/>
              <a:cxnLst>
                <a:cxn ang="0">
                  <a:pos x="T0" y="T1"/>
                </a:cxn>
                <a:cxn ang="0">
                  <a:pos x="T2" y="T3"/>
                </a:cxn>
                <a:cxn ang="0">
                  <a:pos x="T4" y="T5"/>
                </a:cxn>
                <a:cxn ang="0">
                  <a:pos x="T6" y="T7"/>
                </a:cxn>
                <a:cxn ang="0">
                  <a:pos x="T8" y="T9"/>
                </a:cxn>
              </a:cxnLst>
              <a:rect l="0" t="0" r="r" b="b"/>
              <a:pathLst>
                <a:path w="90" h="533">
                  <a:moveTo>
                    <a:pt x="90" y="533"/>
                  </a:moveTo>
                  <a:lnTo>
                    <a:pt x="90" y="0"/>
                  </a:lnTo>
                  <a:lnTo>
                    <a:pt x="0" y="0"/>
                  </a:lnTo>
                  <a:lnTo>
                    <a:pt x="45" y="265"/>
                  </a:lnTo>
                  <a:lnTo>
                    <a:pt x="90" y="5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1" name="Freeform 14">
              <a:extLst>
                <a:ext uri="{FF2B5EF4-FFF2-40B4-BE49-F238E27FC236}">
                  <a16:creationId xmlns:a16="http://schemas.microsoft.com/office/drawing/2014/main" id="{F1695443-D101-A78D-F364-A8F10E50611A}"/>
                </a:ext>
              </a:extLst>
            </p:cNvPr>
            <p:cNvSpPr>
              <a:spLocks/>
            </p:cNvSpPr>
            <p:nvPr/>
          </p:nvSpPr>
          <p:spPr bwMode="auto">
            <a:xfrm>
              <a:off x="-4046964" y="2800044"/>
              <a:ext cx="701912" cy="230909"/>
            </a:xfrm>
            <a:custGeom>
              <a:avLst/>
              <a:gdLst>
                <a:gd name="T0" fmla="*/ 535 w 535"/>
                <a:gd name="T1" fmla="*/ 93 h 176"/>
                <a:gd name="T2" fmla="*/ 268 w 535"/>
                <a:gd name="T3" fmla="*/ 138 h 176"/>
                <a:gd name="T4" fmla="*/ 126 w 535"/>
                <a:gd name="T5" fmla="*/ 161 h 176"/>
                <a:gd name="T6" fmla="*/ 78 w 535"/>
                <a:gd name="T7" fmla="*/ 171 h 176"/>
                <a:gd name="T8" fmla="*/ 47 w 535"/>
                <a:gd name="T9" fmla="*/ 176 h 176"/>
                <a:gd name="T10" fmla="*/ 0 w 535"/>
                <a:gd name="T11" fmla="*/ 93 h 176"/>
                <a:gd name="T12" fmla="*/ 0 w 535"/>
                <a:gd name="T13" fmla="*/ 0 h 176"/>
                <a:gd name="T14" fmla="*/ 268 w 535"/>
                <a:gd name="T15" fmla="*/ 48 h 176"/>
                <a:gd name="T16" fmla="*/ 535 w 535"/>
                <a:gd name="T17" fmla="*/ 9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176">
                  <a:moveTo>
                    <a:pt x="535" y="93"/>
                  </a:moveTo>
                  <a:lnTo>
                    <a:pt x="268" y="138"/>
                  </a:lnTo>
                  <a:lnTo>
                    <a:pt x="126" y="161"/>
                  </a:lnTo>
                  <a:lnTo>
                    <a:pt x="78" y="171"/>
                  </a:lnTo>
                  <a:lnTo>
                    <a:pt x="47" y="176"/>
                  </a:lnTo>
                  <a:lnTo>
                    <a:pt x="0" y="93"/>
                  </a:lnTo>
                  <a:lnTo>
                    <a:pt x="0" y="0"/>
                  </a:lnTo>
                  <a:lnTo>
                    <a:pt x="268" y="48"/>
                  </a:lnTo>
                  <a:lnTo>
                    <a:pt x="535" y="9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sz="1800"/>
            </a:p>
          </p:txBody>
        </p:sp>
        <p:sp>
          <p:nvSpPr>
            <p:cNvPr id="142" name="Freeform 15">
              <a:extLst>
                <a:ext uri="{FF2B5EF4-FFF2-40B4-BE49-F238E27FC236}">
                  <a16:creationId xmlns:a16="http://schemas.microsoft.com/office/drawing/2014/main" id="{CE6A0599-CD3D-4756-A1F6-DEF576D01D7F}"/>
                </a:ext>
              </a:extLst>
            </p:cNvPr>
            <p:cNvSpPr>
              <a:spLocks/>
            </p:cNvSpPr>
            <p:nvPr/>
          </p:nvSpPr>
          <p:spPr bwMode="auto">
            <a:xfrm>
              <a:off x="-4046964" y="2800044"/>
              <a:ext cx="701912" cy="122015"/>
            </a:xfrm>
            <a:custGeom>
              <a:avLst/>
              <a:gdLst>
                <a:gd name="T0" fmla="*/ 535 w 535"/>
                <a:gd name="T1" fmla="*/ 93 h 93"/>
                <a:gd name="T2" fmla="*/ 0 w 535"/>
                <a:gd name="T3" fmla="*/ 93 h 93"/>
                <a:gd name="T4" fmla="*/ 0 w 535"/>
                <a:gd name="T5" fmla="*/ 0 h 93"/>
                <a:gd name="T6" fmla="*/ 268 w 535"/>
                <a:gd name="T7" fmla="*/ 48 h 93"/>
                <a:gd name="T8" fmla="*/ 535 w 535"/>
                <a:gd name="T9" fmla="*/ 93 h 93"/>
              </a:gdLst>
              <a:ahLst/>
              <a:cxnLst>
                <a:cxn ang="0">
                  <a:pos x="T0" y="T1"/>
                </a:cxn>
                <a:cxn ang="0">
                  <a:pos x="T2" y="T3"/>
                </a:cxn>
                <a:cxn ang="0">
                  <a:pos x="T4" y="T5"/>
                </a:cxn>
                <a:cxn ang="0">
                  <a:pos x="T6" y="T7"/>
                </a:cxn>
                <a:cxn ang="0">
                  <a:pos x="T8" y="T9"/>
                </a:cxn>
              </a:cxnLst>
              <a:rect l="0" t="0" r="r" b="b"/>
              <a:pathLst>
                <a:path w="535" h="93">
                  <a:moveTo>
                    <a:pt x="535" y="93"/>
                  </a:moveTo>
                  <a:lnTo>
                    <a:pt x="0" y="93"/>
                  </a:lnTo>
                  <a:lnTo>
                    <a:pt x="0" y="0"/>
                  </a:lnTo>
                  <a:lnTo>
                    <a:pt x="268" y="48"/>
                  </a:lnTo>
                  <a:lnTo>
                    <a:pt x="535"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43" name="Freeform 16">
              <a:extLst>
                <a:ext uri="{FF2B5EF4-FFF2-40B4-BE49-F238E27FC236}">
                  <a16:creationId xmlns:a16="http://schemas.microsoft.com/office/drawing/2014/main" id="{A963B8D2-E46D-3E47-50E1-3F6AB349050F}"/>
                </a:ext>
              </a:extLst>
            </p:cNvPr>
            <p:cNvSpPr>
              <a:spLocks/>
            </p:cNvSpPr>
            <p:nvPr/>
          </p:nvSpPr>
          <p:spPr bwMode="auto">
            <a:xfrm>
              <a:off x="-4046964" y="2222772"/>
              <a:ext cx="93151" cy="699288"/>
            </a:xfrm>
            <a:custGeom>
              <a:avLst/>
              <a:gdLst>
                <a:gd name="T0" fmla="*/ 71 w 71"/>
                <a:gd name="T1" fmla="*/ 407 h 533"/>
                <a:gd name="T2" fmla="*/ 0 w 71"/>
                <a:gd name="T3" fmla="*/ 533 h 533"/>
                <a:gd name="T4" fmla="*/ 0 w 71"/>
                <a:gd name="T5" fmla="*/ 0 h 533"/>
                <a:gd name="T6" fmla="*/ 47 w 71"/>
                <a:gd name="T7" fmla="*/ 265 h 533"/>
                <a:gd name="T8" fmla="*/ 71 w 71"/>
                <a:gd name="T9" fmla="*/ 407 h 533"/>
              </a:gdLst>
              <a:ahLst/>
              <a:cxnLst>
                <a:cxn ang="0">
                  <a:pos x="T0" y="T1"/>
                </a:cxn>
                <a:cxn ang="0">
                  <a:pos x="T2" y="T3"/>
                </a:cxn>
                <a:cxn ang="0">
                  <a:pos x="T4" y="T5"/>
                </a:cxn>
                <a:cxn ang="0">
                  <a:pos x="T6" y="T7"/>
                </a:cxn>
                <a:cxn ang="0">
                  <a:pos x="T8" y="T9"/>
                </a:cxn>
              </a:cxnLst>
              <a:rect l="0" t="0" r="r" b="b"/>
              <a:pathLst>
                <a:path w="71" h="533">
                  <a:moveTo>
                    <a:pt x="71" y="407"/>
                  </a:moveTo>
                  <a:lnTo>
                    <a:pt x="0" y="533"/>
                  </a:lnTo>
                  <a:lnTo>
                    <a:pt x="0" y="0"/>
                  </a:lnTo>
                  <a:lnTo>
                    <a:pt x="47" y="265"/>
                  </a:lnTo>
                  <a:lnTo>
                    <a:pt x="71" y="40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4" name="Freeform 17">
              <a:extLst>
                <a:ext uri="{FF2B5EF4-FFF2-40B4-BE49-F238E27FC236}">
                  <a16:creationId xmlns:a16="http://schemas.microsoft.com/office/drawing/2014/main" id="{F0C12194-0739-D6D6-1C22-53937ECCE9AF}"/>
                </a:ext>
              </a:extLst>
            </p:cNvPr>
            <p:cNvSpPr>
              <a:spLocks/>
            </p:cNvSpPr>
            <p:nvPr/>
          </p:nvSpPr>
          <p:spPr bwMode="auto">
            <a:xfrm>
              <a:off x="-4165042" y="2222772"/>
              <a:ext cx="118079" cy="699288"/>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5" name="Freeform 18">
              <a:extLst>
                <a:ext uri="{FF2B5EF4-FFF2-40B4-BE49-F238E27FC236}">
                  <a16:creationId xmlns:a16="http://schemas.microsoft.com/office/drawing/2014/main" id="{8F7005E8-3886-A803-5895-459BE390085F}"/>
                </a:ext>
              </a:extLst>
            </p:cNvPr>
            <p:cNvSpPr>
              <a:spLocks/>
            </p:cNvSpPr>
            <p:nvPr/>
          </p:nvSpPr>
          <p:spPr bwMode="auto">
            <a:xfrm>
              <a:off x="-4165042" y="2222772"/>
              <a:ext cx="118079" cy="699288"/>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6" name="Freeform 19">
              <a:extLst>
                <a:ext uri="{FF2B5EF4-FFF2-40B4-BE49-F238E27FC236}">
                  <a16:creationId xmlns:a16="http://schemas.microsoft.com/office/drawing/2014/main" id="{5C05F929-9349-33E7-F8D5-0A6DE2302E45}"/>
                </a:ext>
              </a:extLst>
            </p:cNvPr>
            <p:cNvSpPr>
              <a:spLocks/>
            </p:cNvSpPr>
            <p:nvPr/>
          </p:nvSpPr>
          <p:spPr bwMode="auto">
            <a:xfrm>
              <a:off x="-4385455" y="2579631"/>
              <a:ext cx="338492" cy="342428"/>
            </a:xfrm>
            <a:custGeom>
              <a:avLst/>
              <a:gdLst>
                <a:gd name="T0" fmla="*/ 258 w 258"/>
                <a:gd name="T1" fmla="*/ 261 h 261"/>
                <a:gd name="T2" fmla="*/ 132 w 258"/>
                <a:gd name="T3" fmla="*/ 190 h 261"/>
                <a:gd name="T4" fmla="*/ 92 w 258"/>
                <a:gd name="T5" fmla="*/ 131 h 261"/>
                <a:gd name="T6" fmla="*/ 0 w 258"/>
                <a:gd name="T7" fmla="*/ 0 h 261"/>
                <a:gd name="T8" fmla="*/ 130 w 258"/>
                <a:gd name="T9" fmla="*/ 93 h 261"/>
                <a:gd name="T10" fmla="*/ 189 w 258"/>
                <a:gd name="T11" fmla="*/ 135 h 261"/>
                <a:gd name="T12" fmla="*/ 258 w 258"/>
                <a:gd name="T13" fmla="*/ 261 h 261"/>
              </a:gdLst>
              <a:ahLst/>
              <a:cxnLst>
                <a:cxn ang="0">
                  <a:pos x="T0" y="T1"/>
                </a:cxn>
                <a:cxn ang="0">
                  <a:pos x="T2" y="T3"/>
                </a:cxn>
                <a:cxn ang="0">
                  <a:pos x="T4" y="T5"/>
                </a:cxn>
                <a:cxn ang="0">
                  <a:pos x="T6" y="T7"/>
                </a:cxn>
                <a:cxn ang="0">
                  <a:pos x="T8" y="T9"/>
                </a:cxn>
                <a:cxn ang="0">
                  <a:pos x="T10" y="T11"/>
                </a:cxn>
                <a:cxn ang="0">
                  <a:pos x="T12" y="T13"/>
                </a:cxn>
              </a:cxnLst>
              <a:rect l="0" t="0" r="r" b="b"/>
              <a:pathLst>
                <a:path w="258" h="261">
                  <a:moveTo>
                    <a:pt x="258" y="261"/>
                  </a:moveTo>
                  <a:lnTo>
                    <a:pt x="132" y="190"/>
                  </a:lnTo>
                  <a:lnTo>
                    <a:pt x="92" y="131"/>
                  </a:lnTo>
                  <a:lnTo>
                    <a:pt x="0" y="0"/>
                  </a:lnTo>
                  <a:lnTo>
                    <a:pt x="130" y="93"/>
                  </a:lnTo>
                  <a:lnTo>
                    <a:pt x="189" y="135"/>
                  </a:lnTo>
                  <a:lnTo>
                    <a:pt x="258"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7" name="Freeform 20">
              <a:extLst>
                <a:ext uri="{FF2B5EF4-FFF2-40B4-BE49-F238E27FC236}">
                  <a16:creationId xmlns:a16="http://schemas.microsoft.com/office/drawing/2014/main" id="{19580AB6-BABC-7B8B-04FB-97CFF0A18F31}"/>
                </a:ext>
              </a:extLst>
            </p:cNvPr>
            <p:cNvSpPr>
              <a:spLocks/>
            </p:cNvSpPr>
            <p:nvPr/>
          </p:nvSpPr>
          <p:spPr bwMode="auto">
            <a:xfrm>
              <a:off x="-4385455" y="2579631"/>
              <a:ext cx="338492" cy="342428"/>
            </a:xfrm>
            <a:custGeom>
              <a:avLst/>
              <a:gdLst>
                <a:gd name="T0" fmla="*/ 258 w 258"/>
                <a:gd name="T1" fmla="*/ 261 h 261"/>
                <a:gd name="T2" fmla="*/ 135 w 258"/>
                <a:gd name="T3" fmla="*/ 190 h 261"/>
                <a:gd name="T4" fmla="*/ 132 w 258"/>
                <a:gd name="T5" fmla="*/ 190 h 261"/>
                <a:gd name="T6" fmla="*/ 92 w 258"/>
                <a:gd name="T7" fmla="*/ 131 h 261"/>
                <a:gd name="T8" fmla="*/ 0 w 258"/>
                <a:gd name="T9" fmla="*/ 0 h 261"/>
                <a:gd name="T10" fmla="*/ 258 w 258"/>
                <a:gd name="T11" fmla="*/ 261 h 261"/>
              </a:gdLst>
              <a:ahLst/>
              <a:cxnLst>
                <a:cxn ang="0">
                  <a:pos x="T0" y="T1"/>
                </a:cxn>
                <a:cxn ang="0">
                  <a:pos x="T2" y="T3"/>
                </a:cxn>
                <a:cxn ang="0">
                  <a:pos x="T4" y="T5"/>
                </a:cxn>
                <a:cxn ang="0">
                  <a:pos x="T6" y="T7"/>
                </a:cxn>
                <a:cxn ang="0">
                  <a:pos x="T8" y="T9"/>
                </a:cxn>
                <a:cxn ang="0">
                  <a:pos x="T10" y="T11"/>
                </a:cxn>
              </a:cxnLst>
              <a:rect l="0" t="0" r="r" b="b"/>
              <a:pathLst>
                <a:path w="258" h="261">
                  <a:moveTo>
                    <a:pt x="258" y="261"/>
                  </a:moveTo>
                  <a:lnTo>
                    <a:pt x="135" y="190"/>
                  </a:lnTo>
                  <a:lnTo>
                    <a:pt x="132" y="190"/>
                  </a:lnTo>
                  <a:lnTo>
                    <a:pt x="92" y="131"/>
                  </a:lnTo>
                  <a:lnTo>
                    <a:pt x="0" y="0"/>
                  </a:lnTo>
                  <a:lnTo>
                    <a:pt x="258"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8" name="Freeform 21">
              <a:extLst>
                <a:ext uri="{FF2B5EF4-FFF2-40B4-BE49-F238E27FC236}">
                  <a16:creationId xmlns:a16="http://schemas.microsoft.com/office/drawing/2014/main" id="{81524D8F-DAC2-CF93-30CF-E3905896F557}"/>
                </a:ext>
              </a:extLst>
            </p:cNvPr>
            <p:cNvSpPr>
              <a:spLocks/>
            </p:cNvSpPr>
            <p:nvPr/>
          </p:nvSpPr>
          <p:spPr bwMode="auto">
            <a:xfrm>
              <a:off x="-4046964" y="2579631"/>
              <a:ext cx="342428" cy="342428"/>
            </a:xfrm>
            <a:custGeom>
              <a:avLst/>
              <a:gdLst>
                <a:gd name="T0" fmla="*/ 261 w 261"/>
                <a:gd name="T1" fmla="*/ 0 h 261"/>
                <a:gd name="T2" fmla="*/ 168 w 261"/>
                <a:gd name="T3" fmla="*/ 131 h 261"/>
                <a:gd name="T4" fmla="*/ 126 w 261"/>
                <a:gd name="T5" fmla="*/ 190 h 261"/>
                <a:gd name="T6" fmla="*/ 126 w 261"/>
                <a:gd name="T7" fmla="*/ 190 h 261"/>
                <a:gd name="T8" fmla="*/ 85 w 261"/>
                <a:gd name="T9" fmla="*/ 213 h 261"/>
                <a:gd name="T10" fmla="*/ 0 w 261"/>
                <a:gd name="T11" fmla="*/ 261 h 261"/>
                <a:gd name="T12" fmla="*/ 71 w 261"/>
                <a:gd name="T13" fmla="*/ 135 h 261"/>
                <a:gd name="T14" fmla="*/ 130 w 261"/>
                <a:gd name="T15" fmla="*/ 93 h 261"/>
                <a:gd name="T16" fmla="*/ 261 w 261"/>
                <a:gd name="T17" fmla="*/ 0 h 261"/>
                <a:gd name="T18" fmla="*/ 261 w 261"/>
                <a:gd name="T19" fmla="*/ 0 h 261"/>
                <a:gd name="T20" fmla="*/ 261 w 261"/>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1">
                  <a:moveTo>
                    <a:pt x="261" y="0"/>
                  </a:moveTo>
                  <a:lnTo>
                    <a:pt x="168" y="131"/>
                  </a:lnTo>
                  <a:lnTo>
                    <a:pt x="126" y="190"/>
                  </a:lnTo>
                  <a:lnTo>
                    <a:pt x="126" y="190"/>
                  </a:lnTo>
                  <a:lnTo>
                    <a:pt x="85" y="213"/>
                  </a:lnTo>
                  <a:lnTo>
                    <a:pt x="0" y="261"/>
                  </a:lnTo>
                  <a:lnTo>
                    <a:pt x="71" y="135"/>
                  </a:lnTo>
                  <a:lnTo>
                    <a:pt x="130" y="93"/>
                  </a:lnTo>
                  <a:lnTo>
                    <a:pt x="261" y="0"/>
                  </a:lnTo>
                  <a:lnTo>
                    <a:pt x="261" y="0"/>
                  </a:lnTo>
                  <a:lnTo>
                    <a:pt x="2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9" name="Freeform 22">
              <a:extLst>
                <a:ext uri="{FF2B5EF4-FFF2-40B4-BE49-F238E27FC236}">
                  <a16:creationId xmlns:a16="http://schemas.microsoft.com/office/drawing/2014/main" id="{421D233C-6ABC-3694-B82B-E938F1BE5CBF}"/>
                </a:ext>
              </a:extLst>
            </p:cNvPr>
            <p:cNvSpPr>
              <a:spLocks/>
            </p:cNvSpPr>
            <p:nvPr/>
          </p:nvSpPr>
          <p:spPr bwMode="auto">
            <a:xfrm>
              <a:off x="-4046964" y="2579631"/>
              <a:ext cx="342428" cy="342428"/>
            </a:xfrm>
            <a:custGeom>
              <a:avLst/>
              <a:gdLst>
                <a:gd name="T0" fmla="*/ 0 w 261"/>
                <a:gd name="T1" fmla="*/ 261 h 261"/>
                <a:gd name="T2" fmla="*/ 126 w 261"/>
                <a:gd name="T3" fmla="*/ 190 h 261"/>
                <a:gd name="T4" fmla="*/ 126 w 261"/>
                <a:gd name="T5" fmla="*/ 190 h 261"/>
                <a:gd name="T6" fmla="*/ 168 w 261"/>
                <a:gd name="T7" fmla="*/ 131 h 261"/>
                <a:gd name="T8" fmla="*/ 261 w 261"/>
                <a:gd name="T9" fmla="*/ 0 h 261"/>
                <a:gd name="T10" fmla="*/ 0 w 261"/>
                <a:gd name="T11" fmla="*/ 261 h 261"/>
              </a:gdLst>
              <a:ahLst/>
              <a:cxnLst>
                <a:cxn ang="0">
                  <a:pos x="T0" y="T1"/>
                </a:cxn>
                <a:cxn ang="0">
                  <a:pos x="T2" y="T3"/>
                </a:cxn>
                <a:cxn ang="0">
                  <a:pos x="T4" y="T5"/>
                </a:cxn>
                <a:cxn ang="0">
                  <a:pos x="T6" y="T7"/>
                </a:cxn>
                <a:cxn ang="0">
                  <a:pos x="T8" y="T9"/>
                </a:cxn>
                <a:cxn ang="0">
                  <a:pos x="T10" y="T11"/>
                </a:cxn>
              </a:cxnLst>
              <a:rect l="0" t="0" r="r" b="b"/>
              <a:pathLst>
                <a:path w="261" h="261">
                  <a:moveTo>
                    <a:pt x="0" y="261"/>
                  </a:moveTo>
                  <a:lnTo>
                    <a:pt x="126" y="190"/>
                  </a:lnTo>
                  <a:lnTo>
                    <a:pt x="126" y="190"/>
                  </a:lnTo>
                  <a:lnTo>
                    <a:pt x="168" y="131"/>
                  </a:lnTo>
                  <a:lnTo>
                    <a:pt x="261" y="0"/>
                  </a:lnTo>
                  <a:lnTo>
                    <a:pt x="0"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0" name="Freeform 23">
              <a:extLst>
                <a:ext uri="{FF2B5EF4-FFF2-40B4-BE49-F238E27FC236}">
                  <a16:creationId xmlns:a16="http://schemas.microsoft.com/office/drawing/2014/main" id="{A9C15B12-7DED-109B-EB2E-DC4963C6578D}"/>
                </a:ext>
              </a:extLst>
            </p:cNvPr>
            <p:cNvSpPr>
              <a:spLocks/>
            </p:cNvSpPr>
            <p:nvPr/>
          </p:nvSpPr>
          <p:spPr bwMode="auto">
            <a:xfrm>
              <a:off x="-4746250" y="2922059"/>
              <a:ext cx="699288" cy="108895"/>
            </a:xfrm>
            <a:custGeom>
              <a:avLst/>
              <a:gdLst>
                <a:gd name="T0" fmla="*/ 533 w 533"/>
                <a:gd name="T1" fmla="*/ 0 h 83"/>
                <a:gd name="T2" fmla="*/ 488 w 533"/>
                <a:gd name="T3" fmla="*/ 83 h 83"/>
                <a:gd name="T4" fmla="*/ 457 w 533"/>
                <a:gd name="T5" fmla="*/ 78 h 83"/>
                <a:gd name="T6" fmla="*/ 410 w 533"/>
                <a:gd name="T7" fmla="*/ 68 h 83"/>
                <a:gd name="T8" fmla="*/ 268 w 533"/>
                <a:gd name="T9" fmla="*/ 45 h 83"/>
                <a:gd name="T10" fmla="*/ 0 w 533"/>
                <a:gd name="T11" fmla="*/ 0 h 83"/>
                <a:gd name="T12" fmla="*/ 533 w 533"/>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533" h="83">
                  <a:moveTo>
                    <a:pt x="533" y="0"/>
                  </a:moveTo>
                  <a:lnTo>
                    <a:pt x="488" y="83"/>
                  </a:lnTo>
                  <a:lnTo>
                    <a:pt x="457" y="78"/>
                  </a:lnTo>
                  <a:lnTo>
                    <a:pt x="410" y="68"/>
                  </a:lnTo>
                  <a:lnTo>
                    <a:pt x="268" y="45"/>
                  </a:lnTo>
                  <a:lnTo>
                    <a:pt x="0" y="0"/>
                  </a:lnTo>
                  <a:lnTo>
                    <a:pt x="5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51" name="Freeform 24">
              <a:extLst>
                <a:ext uri="{FF2B5EF4-FFF2-40B4-BE49-F238E27FC236}">
                  <a16:creationId xmlns:a16="http://schemas.microsoft.com/office/drawing/2014/main" id="{EC0C9F04-CB04-7662-59ED-53AF09AF6F3D}"/>
                </a:ext>
              </a:extLst>
            </p:cNvPr>
            <p:cNvSpPr>
              <a:spLocks/>
            </p:cNvSpPr>
            <p:nvPr/>
          </p:nvSpPr>
          <p:spPr bwMode="auto">
            <a:xfrm>
              <a:off x="-4746250" y="2828908"/>
              <a:ext cx="699288" cy="93151"/>
            </a:xfrm>
            <a:custGeom>
              <a:avLst/>
              <a:gdLst>
                <a:gd name="T0" fmla="*/ 533 w 533"/>
                <a:gd name="T1" fmla="*/ 71 h 71"/>
                <a:gd name="T2" fmla="*/ 0 w 533"/>
                <a:gd name="T3" fmla="*/ 71 h 71"/>
                <a:gd name="T4" fmla="*/ 268 w 533"/>
                <a:gd name="T5" fmla="*/ 26 h 71"/>
                <a:gd name="T6" fmla="*/ 410 w 533"/>
                <a:gd name="T7" fmla="*/ 0 h 71"/>
                <a:gd name="T8" fmla="*/ 533 w 533"/>
                <a:gd name="T9" fmla="*/ 71 h 71"/>
              </a:gdLst>
              <a:ahLst/>
              <a:cxnLst>
                <a:cxn ang="0">
                  <a:pos x="T0" y="T1"/>
                </a:cxn>
                <a:cxn ang="0">
                  <a:pos x="T2" y="T3"/>
                </a:cxn>
                <a:cxn ang="0">
                  <a:pos x="T4" y="T5"/>
                </a:cxn>
                <a:cxn ang="0">
                  <a:pos x="T6" y="T7"/>
                </a:cxn>
                <a:cxn ang="0">
                  <a:pos x="T8" y="T9"/>
                </a:cxn>
              </a:cxnLst>
              <a:rect l="0" t="0" r="r" b="b"/>
              <a:pathLst>
                <a:path w="533" h="71">
                  <a:moveTo>
                    <a:pt x="533" y="71"/>
                  </a:moveTo>
                  <a:lnTo>
                    <a:pt x="0" y="71"/>
                  </a:lnTo>
                  <a:lnTo>
                    <a:pt x="268" y="26"/>
                  </a:lnTo>
                  <a:lnTo>
                    <a:pt x="410" y="0"/>
                  </a:lnTo>
                  <a:lnTo>
                    <a:pt x="533" y="7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52" name="Freeform 25">
              <a:extLst>
                <a:ext uri="{FF2B5EF4-FFF2-40B4-BE49-F238E27FC236}">
                  <a16:creationId xmlns:a16="http://schemas.microsoft.com/office/drawing/2014/main" id="{20ECB7EF-1438-E807-7951-E79CC0FA2426}"/>
                </a:ext>
              </a:extLst>
            </p:cNvPr>
            <p:cNvSpPr>
              <a:spLocks/>
            </p:cNvSpPr>
            <p:nvPr/>
          </p:nvSpPr>
          <p:spPr bwMode="auto">
            <a:xfrm>
              <a:off x="-4385455" y="2922059"/>
              <a:ext cx="338492" cy="341116"/>
            </a:xfrm>
            <a:custGeom>
              <a:avLst/>
              <a:gdLst>
                <a:gd name="T0" fmla="*/ 258 w 258"/>
                <a:gd name="T1" fmla="*/ 0 h 260"/>
                <a:gd name="T2" fmla="*/ 213 w 258"/>
                <a:gd name="T3" fmla="*/ 83 h 260"/>
                <a:gd name="T4" fmla="*/ 189 w 258"/>
                <a:gd name="T5" fmla="*/ 125 h 260"/>
                <a:gd name="T6" fmla="*/ 130 w 258"/>
                <a:gd name="T7" fmla="*/ 168 h 260"/>
                <a:gd name="T8" fmla="*/ 0 w 258"/>
                <a:gd name="T9" fmla="*/ 260 h 260"/>
                <a:gd name="T10" fmla="*/ 92 w 258"/>
                <a:gd name="T11" fmla="*/ 130 h 260"/>
                <a:gd name="T12" fmla="*/ 132 w 258"/>
                <a:gd name="T13" fmla="*/ 68 h 260"/>
                <a:gd name="T14" fmla="*/ 135 w 258"/>
                <a:gd name="T15" fmla="*/ 68 h 260"/>
                <a:gd name="T16" fmla="*/ 258 w 258"/>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260">
                  <a:moveTo>
                    <a:pt x="258" y="0"/>
                  </a:moveTo>
                  <a:lnTo>
                    <a:pt x="213" y="83"/>
                  </a:lnTo>
                  <a:lnTo>
                    <a:pt x="189" y="125"/>
                  </a:lnTo>
                  <a:lnTo>
                    <a:pt x="130" y="168"/>
                  </a:lnTo>
                  <a:lnTo>
                    <a:pt x="0" y="260"/>
                  </a:lnTo>
                  <a:lnTo>
                    <a:pt x="92" y="130"/>
                  </a:lnTo>
                  <a:lnTo>
                    <a:pt x="132" y="68"/>
                  </a:lnTo>
                  <a:lnTo>
                    <a:pt x="135" y="68"/>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3" name="Freeform 26">
              <a:extLst>
                <a:ext uri="{FF2B5EF4-FFF2-40B4-BE49-F238E27FC236}">
                  <a16:creationId xmlns:a16="http://schemas.microsoft.com/office/drawing/2014/main" id="{C8685B47-30BF-70D3-6B10-D01DE1E665B5}"/>
                </a:ext>
              </a:extLst>
            </p:cNvPr>
            <p:cNvSpPr>
              <a:spLocks/>
            </p:cNvSpPr>
            <p:nvPr/>
          </p:nvSpPr>
          <p:spPr bwMode="auto">
            <a:xfrm>
              <a:off x="-4385455" y="2922059"/>
              <a:ext cx="338492" cy="341116"/>
            </a:xfrm>
            <a:custGeom>
              <a:avLst/>
              <a:gdLst>
                <a:gd name="T0" fmla="*/ 258 w 258"/>
                <a:gd name="T1" fmla="*/ 0 h 260"/>
                <a:gd name="T2" fmla="*/ 135 w 258"/>
                <a:gd name="T3" fmla="*/ 68 h 260"/>
                <a:gd name="T4" fmla="*/ 132 w 258"/>
                <a:gd name="T5" fmla="*/ 68 h 260"/>
                <a:gd name="T6" fmla="*/ 92 w 258"/>
                <a:gd name="T7" fmla="*/ 130 h 260"/>
                <a:gd name="T8" fmla="*/ 0 w 258"/>
                <a:gd name="T9" fmla="*/ 260 h 260"/>
                <a:gd name="T10" fmla="*/ 258 w 258"/>
                <a:gd name="T11" fmla="*/ 0 h 260"/>
              </a:gdLst>
              <a:ahLst/>
              <a:cxnLst>
                <a:cxn ang="0">
                  <a:pos x="T0" y="T1"/>
                </a:cxn>
                <a:cxn ang="0">
                  <a:pos x="T2" y="T3"/>
                </a:cxn>
                <a:cxn ang="0">
                  <a:pos x="T4" y="T5"/>
                </a:cxn>
                <a:cxn ang="0">
                  <a:pos x="T6" y="T7"/>
                </a:cxn>
                <a:cxn ang="0">
                  <a:pos x="T8" y="T9"/>
                </a:cxn>
                <a:cxn ang="0">
                  <a:pos x="T10" y="T11"/>
                </a:cxn>
              </a:cxnLst>
              <a:rect l="0" t="0" r="r" b="b"/>
              <a:pathLst>
                <a:path w="258" h="260">
                  <a:moveTo>
                    <a:pt x="258" y="0"/>
                  </a:moveTo>
                  <a:lnTo>
                    <a:pt x="135" y="68"/>
                  </a:lnTo>
                  <a:lnTo>
                    <a:pt x="132" y="68"/>
                  </a:lnTo>
                  <a:lnTo>
                    <a:pt x="92" y="130"/>
                  </a:lnTo>
                  <a:lnTo>
                    <a:pt x="0" y="260"/>
                  </a:lnTo>
                  <a:lnTo>
                    <a:pt x="25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4" name="Freeform 27">
              <a:extLst>
                <a:ext uri="{FF2B5EF4-FFF2-40B4-BE49-F238E27FC236}">
                  <a16:creationId xmlns:a16="http://schemas.microsoft.com/office/drawing/2014/main" id="{2E8F7419-8D60-B416-8A9E-9373E2B9F326}"/>
                </a:ext>
              </a:extLst>
            </p:cNvPr>
            <p:cNvSpPr>
              <a:spLocks/>
            </p:cNvSpPr>
            <p:nvPr/>
          </p:nvSpPr>
          <p:spPr bwMode="auto">
            <a:xfrm>
              <a:off x="-4046964" y="2922059"/>
              <a:ext cx="342428" cy="341116"/>
            </a:xfrm>
            <a:custGeom>
              <a:avLst/>
              <a:gdLst>
                <a:gd name="T0" fmla="*/ 261 w 261"/>
                <a:gd name="T1" fmla="*/ 260 h 260"/>
                <a:gd name="T2" fmla="*/ 261 w 261"/>
                <a:gd name="T3" fmla="*/ 260 h 260"/>
                <a:gd name="T4" fmla="*/ 261 w 261"/>
                <a:gd name="T5" fmla="*/ 258 h 260"/>
                <a:gd name="T6" fmla="*/ 130 w 261"/>
                <a:gd name="T7" fmla="*/ 168 h 260"/>
                <a:gd name="T8" fmla="*/ 71 w 261"/>
                <a:gd name="T9" fmla="*/ 125 h 260"/>
                <a:gd name="T10" fmla="*/ 47 w 261"/>
                <a:gd name="T11" fmla="*/ 83 h 260"/>
                <a:gd name="T12" fmla="*/ 0 w 261"/>
                <a:gd name="T13" fmla="*/ 0 h 260"/>
                <a:gd name="T14" fmla="*/ 126 w 261"/>
                <a:gd name="T15" fmla="*/ 68 h 260"/>
                <a:gd name="T16" fmla="*/ 126 w 261"/>
                <a:gd name="T17" fmla="*/ 68 h 260"/>
                <a:gd name="T18" fmla="*/ 168 w 261"/>
                <a:gd name="T19" fmla="*/ 130 h 260"/>
                <a:gd name="T20" fmla="*/ 261 w 261"/>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0">
                  <a:moveTo>
                    <a:pt x="261" y="260"/>
                  </a:moveTo>
                  <a:lnTo>
                    <a:pt x="261" y="260"/>
                  </a:lnTo>
                  <a:lnTo>
                    <a:pt x="261" y="258"/>
                  </a:lnTo>
                  <a:lnTo>
                    <a:pt x="130" y="168"/>
                  </a:lnTo>
                  <a:lnTo>
                    <a:pt x="71" y="125"/>
                  </a:lnTo>
                  <a:lnTo>
                    <a:pt x="47" y="83"/>
                  </a:lnTo>
                  <a:lnTo>
                    <a:pt x="0" y="0"/>
                  </a:lnTo>
                  <a:lnTo>
                    <a:pt x="126" y="68"/>
                  </a:lnTo>
                  <a:lnTo>
                    <a:pt x="126" y="68"/>
                  </a:lnTo>
                  <a:lnTo>
                    <a:pt x="168" y="130"/>
                  </a:lnTo>
                  <a:lnTo>
                    <a:pt x="261" y="26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5" name="Freeform 28">
              <a:extLst>
                <a:ext uri="{FF2B5EF4-FFF2-40B4-BE49-F238E27FC236}">
                  <a16:creationId xmlns:a16="http://schemas.microsoft.com/office/drawing/2014/main" id="{A1AE3BC5-F101-C55D-7D3A-EC1A070A3DE3}"/>
                </a:ext>
              </a:extLst>
            </p:cNvPr>
            <p:cNvSpPr>
              <a:spLocks/>
            </p:cNvSpPr>
            <p:nvPr/>
          </p:nvSpPr>
          <p:spPr bwMode="auto">
            <a:xfrm>
              <a:off x="-4046964" y="2922059"/>
              <a:ext cx="342428" cy="341116"/>
            </a:xfrm>
            <a:custGeom>
              <a:avLst/>
              <a:gdLst>
                <a:gd name="T0" fmla="*/ 0 w 261"/>
                <a:gd name="T1" fmla="*/ 0 h 260"/>
                <a:gd name="T2" fmla="*/ 126 w 261"/>
                <a:gd name="T3" fmla="*/ 68 h 260"/>
                <a:gd name="T4" fmla="*/ 126 w 261"/>
                <a:gd name="T5" fmla="*/ 68 h 260"/>
                <a:gd name="T6" fmla="*/ 168 w 261"/>
                <a:gd name="T7" fmla="*/ 130 h 260"/>
                <a:gd name="T8" fmla="*/ 261 w 261"/>
                <a:gd name="T9" fmla="*/ 260 h 260"/>
                <a:gd name="T10" fmla="*/ 0 w 261"/>
                <a:gd name="T11" fmla="*/ 0 h 260"/>
              </a:gdLst>
              <a:ahLst/>
              <a:cxnLst>
                <a:cxn ang="0">
                  <a:pos x="T0" y="T1"/>
                </a:cxn>
                <a:cxn ang="0">
                  <a:pos x="T2" y="T3"/>
                </a:cxn>
                <a:cxn ang="0">
                  <a:pos x="T4" y="T5"/>
                </a:cxn>
                <a:cxn ang="0">
                  <a:pos x="T6" y="T7"/>
                </a:cxn>
                <a:cxn ang="0">
                  <a:pos x="T8" y="T9"/>
                </a:cxn>
                <a:cxn ang="0">
                  <a:pos x="T10" y="T11"/>
                </a:cxn>
              </a:cxnLst>
              <a:rect l="0" t="0" r="r" b="b"/>
              <a:pathLst>
                <a:path w="261" h="260">
                  <a:moveTo>
                    <a:pt x="0" y="0"/>
                  </a:moveTo>
                  <a:lnTo>
                    <a:pt x="126" y="68"/>
                  </a:lnTo>
                  <a:lnTo>
                    <a:pt x="126" y="68"/>
                  </a:lnTo>
                  <a:lnTo>
                    <a:pt x="168" y="130"/>
                  </a:lnTo>
                  <a:lnTo>
                    <a:pt x="261" y="26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grpSp>
          <p:nvGrpSpPr>
            <p:cNvPr id="156" name="Group 155">
              <a:extLst>
                <a:ext uri="{FF2B5EF4-FFF2-40B4-BE49-F238E27FC236}">
                  <a16:creationId xmlns:a16="http://schemas.microsoft.com/office/drawing/2014/main" id="{E2D19A37-189D-FF45-C5C5-16A7BD46D340}"/>
                </a:ext>
              </a:extLst>
            </p:cNvPr>
            <p:cNvGrpSpPr/>
            <p:nvPr/>
          </p:nvGrpSpPr>
          <p:grpSpPr>
            <a:xfrm>
              <a:off x="-5032263" y="1936759"/>
              <a:ext cx="1970600" cy="1970600"/>
              <a:chOff x="4902201" y="2746375"/>
              <a:chExt cx="2384425" cy="2384426"/>
            </a:xfrm>
          </p:grpSpPr>
          <p:sp>
            <p:nvSpPr>
              <p:cNvPr id="166" name="Rectangle 29">
                <a:extLst>
                  <a:ext uri="{FF2B5EF4-FFF2-40B4-BE49-F238E27FC236}">
                    <a16:creationId xmlns:a16="http://schemas.microsoft.com/office/drawing/2014/main" id="{15D4AD53-20EB-7EB6-18B0-688C65051973}"/>
                  </a:ext>
                </a:extLst>
              </p:cNvPr>
              <p:cNvSpPr>
                <a:spLocks noChangeArrowheads="1"/>
              </p:cNvSpPr>
              <p:nvPr/>
            </p:nvSpPr>
            <p:spPr bwMode="auto">
              <a:xfrm>
                <a:off x="6091238" y="2746375"/>
                <a:ext cx="11113" cy="8731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7" name="Rectangle 30">
                <a:extLst>
                  <a:ext uri="{FF2B5EF4-FFF2-40B4-BE49-F238E27FC236}">
                    <a16:creationId xmlns:a16="http://schemas.microsoft.com/office/drawing/2014/main" id="{68DFE28D-703E-C5E1-2D87-EEA0A4D974D6}"/>
                  </a:ext>
                </a:extLst>
              </p:cNvPr>
              <p:cNvSpPr>
                <a:spLocks noChangeArrowheads="1"/>
              </p:cNvSpPr>
              <p:nvPr/>
            </p:nvSpPr>
            <p:spPr bwMode="auto">
              <a:xfrm>
                <a:off x="6094413" y="2762250"/>
                <a:ext cx="3175" cy="555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8" name="Freeform 31">
                <a:extLst>
                  <a:ext uri="{FF2B5EF4-FFF2-40B4-BE49-F238E27FC236}">
                    <a16:creationId xmlns:a16="http://schemas.microsoft.com/office/drawing/2014/main" id="{9F2B3498-D706-35AF-EF30-906C0DE7E674}"/>
                  </a:ext>
                </a:extLst>
              </p:cNvPr>
              <p:cNvSpPr>
                <a:spLocks/>
              </p:cNvSpPr>
              <p:nvPr/>
            </p:nvSpPr>
            <p:spPr bwMode="auto">
              <a:xfrm>
                <a:off x="5888038" y="2779713"/>
                <a:ext cx="14288" cy="53975"/>
              </a:xfrm>
              <a:custGeom>
                <a:avLst/>
                <a:gdLst>
                  <a:gd name="T0" fmla="*/ 9 w 9"/>
                  <a:gd name="T1" fmla="*/ 34 h 34"/>
                  <a:gd name="T2" fmla="*/ 7 w 9"/>
                  <a:gd name="T3" fmla="*/ 34 h 34"/>
                  <a:gd name="T4" fmla="*/ 0 w 9"/>
                  <a:gd name="T5" fmla="*/ 0 h 34"/>
                  <a:gd name="T6" fmla="*/ 4 w 9"/>
                  <a:gd name="T7" fmla="*/ 0 h 34"/>
                  <a:gd name="T8" fmla="*/ 9 w 9"/>
                  <a:gd name="T9" fmla="*/ 34 h 34"/>
                </a:gdLst>
                <a:ahLst/>
                <a:cxnLst>
                  <a:cxn ang="0">
                    <a:pos x="T0" y="T1"/>
                  </a:cxn>
                  <a:cxn ang="0">
                    <a:pos x="T2" y="T3"/>
                  </a:cxn>
                  <a:cxn ang="0">
                    <a:pos x="T4" y="T5"/>
                  </a:cxn>
                  <a:cxn ang="0">
                    <a:pos x="T6" y="T7"/>
                  </a:cxn>
                  <a:cxn ang="0">
                    <a:pos x="T8" y="T9"/>
                  </a:cxn>
                </a:cxnLst>
                <a:rect l="0" t="0" r="r" b="b"/>
                <a:pathLst>
                  <a:path w="9" h="34">
                    <a:moveTo>
                      <a:pt x="9" y="34"/>
                    </a:moveTo>
                    <a:lnTo>
                      <a:pt x="7" y="34"/>
                    </a:lnTo>
                    <a:lnTo>
                      <a:pt x="0" y="0"/>
                    </a:lnTo>
                    <a:lnTo>
                      <a:pt x="4" y="0"/>
                    </a:lnTo>
                    <a:lnTo>
                      <a:pt x="9" y="3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9" name="Freeform 32">
                <a:extLst>
                  <a:ext uri="{FF2B5EF4-FFF2-40B4-BE49-F238E27FC236}">
                    <a16:creationId xmlns:a16="http://schemas.microsoft.com/office/drawing/2014/main" id="{1943638A-DF02-2FEA-FD7E-43932A354C88}"/>
                  </a:ext>
                </a:extLst>
              </p:cNvPr>
              <p:cNvSpPr>
                <a:spLocks/>
              </p:cNvSpPr>
              <p:nvPr/>
            </p:nvSpPr>
            <p:spPr bwMode="auto">
              <a:xfrm>
                <a:off x="5691188" y="2833688"/>
                <a:ext cx="23813" cy="52388"/>
              </a:xfrm>
              <a:custGeom>
                <a:avLst/>
                <a:gdLst>
                  <a:gd name="T0" fmla="*/ 15 w 15"/>
                  <a:gd name="T1" fmla="*/ 30 h 33"/>
                  <a:gd name="T2" fmla="*/ 12 w 15"/>
                  <a:gd name="T3" fmla="*/ 33 h 33"/>
                  <a:gd name="T4" fmla="*/ 0 w 15"/>
                  <a:gd name="T5" fmla="*/ 0 h 33"/>
                  <a:gd name="T6" fmla="*/ 3 w 15"/>
                  <a:gd name="T7" fmla="*/ 0 h 33"/>
                  <a:gd name="T8" fmla="*/ 15 w 15"/>
                  <a:gd name="T9" fmla="*/ 30 h 33"/>
                </a:gdLst>
                <a:ahLst/>
                <a:cxnLst>
                  <a:cxn ang="0">
                    <a:pos x="T0" y="T1"/>
                  </a:cxn>
                  <a:cxn ang="0">
                    <a:pos x="T2" y="T3"/>
                  </a:cxn>
                  <a:cxn ang="0">
                    <a:pos x="T4" y="T5"/>
                  </a:cxn>
                  <a:cxn ang="0">
                    <a:pos x="T6" y="T7"/>
                  </a:cxn>
                  <a:cxn ang="0">
                    <a:pos x="T8" y="T9"/>
                  </a:cxn>
                </a:cxnLst>
                <a:rect l="0" t="0" r="r" b="b"/>
                <a:pathLst>
                  <a:path w="15" h="33">
                    <a:moveTo>
                      <a:pt x="15" y="30"/>
                    </a:moveTo>
                    <a:lnTo>
                      <a:pt x="12" y="33"/>
                    </a:lnTo>
                    <a:lnTo>
                      <a:pt x="0" y="0"/>
                    </a:lnTo>
                    <a:lnTo>
                      <a:pt x="3" y="0"/>
                    </a:lnTo>
                    <a:lnTo>
                      <a:pt x="15" y="3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0" name="Freeform 33">
                <a:extLst>
                  <a:ext uri="{FF2B5EF4-FFF2-40B4-BE49-F238E27FC236}">
                    <a16:creationId xmlns:a16="http://schemas.microsoft.com/office/drawing/2014/main" id="{F2C8EE64-334E-9949-CCB3-0929DDDB17FA}"/>
                  </a:ext>
                </a:extLst>
              </p:cNvPr>
              <p:cNvSpPr>
                <a:spLocks/>
              </p:cNvSpPr>
              <p:nvPr/>
            </p:nvSpPr>
            <p:spPr bwMode="auto">
              <a:xfrm>
                <a:off x="5503863" y="2919413"/>
                <a:ext cx="33338" cy="49213"/>
              </a:xfrm>
              <a:custGeom>
                <a:avLst/>
                <a:gdLst>
                  <a:gd name="T0" fmla="*/ 21 w 21"/>
                  <a:gd name="T1" fmla="*/ 28 h 31"/>
                  <a:gd name="T2" fmla="*/ 19 w 21"/>
                  <a:gd name="T3" fmla="*/ 31 h 31"/>
                  <a:gd name="T4" fmla="*/ 0 w 21"/>
                  <a:gd name="T5" fmla="*/ 0 h 31"/>
                  <a:gd name="T6" fmla="*/ 5 w 21"/>
                  <a:gd name="T7" fmla="*/ 0 h 31"/>
                  <a:gd name="T8" fmla="*/ 21 w 21"/>
                  <a:gd name="T9" fmla="*/ 28 h 31"/>
                </a:gdLst>
                <a:ahLst/>
                <a:cxnLst>
                  <a:cxn ang="0">
                    <a:pos x="T0" y="T1"/>
                  </a:cxn>
                  <a:cxn ang="0">
                    <a:pos x="T2" y="T3"/>
                  </a:cxn>
                  <a:cxn ang="0">
                    <a:pos x="T4" y="T5"/>
                  </a:cxn>
                  <a:cxn ang="0">
                    <a:pos x="T6" y="T7"/>
                  </a:cxn>
                  <a:cxn ang="0">
                    <a:pos x="T8" y="T9"/>
                  </a:cxn>
                </a:cxnLst>
                <a:rect l="0" t="0" r="r" b="b"/>
                <a:pathLst>
                  <a:path w="21" h="31">
                    <a:moveTo>
                      <a:pt x="21" y="28"/>
                    </a:moveTo>
                    <a:lnTo>
                      <a:pt x="19" y="31"/>
                    </a:lnTo>
                    <a:lnTo>
                      <a:pt x="0" y="0"/>
                    </a:lnTo>
                    <a:lnTo>
                      <a:pt x="5" y="0"/>
                    </a:lnTo>
                    <a:lnTo>
                      <a:pt x="21"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1" name="Freeform 34">
                <a:extLst>
                  <a:ext uri="{FF2B5EF4-FFF2-40B4-BE49-F238E27FC236}">
                    <a16:creationId xmlns:a16="http://schemas.microsoft.com/office/drawing/2014/main" id="{147030D7-01AD-EEBD-B095-AC6E45C57CDC}"/>
                  </a:ext>
                </a:extLst>
              </p:cNvPr>
              <p:cNvSpPr>
                <a:spLocks/>
              </p:cNvSpPr>
              <p:nvPr/>
            </p:nvSpPr>
            <p:spPr bwMode="auto">
              <a:xfrm>
                <a:off x="5338763" y="3035300"/>
                <a:ext cx="36513" cy="46038"/>
              </a:xfrm>
              <a:custGeom>
                <a:avLst/>
                <a:gdLst>
                  <a:gd name="T0" fmla="*/ 23 w 23"/>
                  <a:gd name="T1" fmla="*/ 27 h 29"/>
                  <a:gd name="T2" fmla="*/ 21 w 23"/>
                  <a:gd name="T3" fmla="*/ 29 h 29"/>
                  <a:gd name="T4" fmla="*/ 0 w 23"/>
                  <a:gd name="T5" fmla="*/ 3 h 29"/>
                  <a:gd name="T6" fmla="*/ 2 w 23"/>
                  <a:gd name="T7" fmla="*/ 0 h 29"/>
                  <a:gd name="T8" fmla="*/ 23 w 23"/>
                  <a:gd name="T9" fmla="*/ 27 h 29"/>
                </a:gdLst>
                <a:ahLst/>
                <a:cxnLst>
                  <a:cxn ang="0">
                    <a:pos x="T0" y="T1"/>
                  </a:cxn>
                  <a:cxn ang="0">
                    <a:pos x="T2" y="T3"/>
                  </a:cxn>
                  <a:cxn ang="0">
                    <a:pos x="T4" y="T5"/>
                  </a:cxn>
                  <a:cxn ang="0">
                    <a:pos x="T6" y="T7"/>
                  </a:cxn>
                  <a:cxn ang="0">
                    <a:pos x="T8" y="T9"/>
                  </a:cxn>
                </a:cxnLst>
                <a:rect l="0" t="0" r="r" b="b"/>
                <a:pathLst>
                  <a:path w="23" h="29">
                    <a:moveTo>
                      <a:pt x="23" y="27"/>
                    </a:moveTo>
                    <a:lnTo>
                      <a:pt x="21" y="29"/>
                    </a:lnTo>
                    <a:lnTo>
                      <a:pt x="0" y="3"/>
                    </a:lnTo>
                    <a:lnTo>
                      <a:pt x="2" y="0"/>
                    </a:lnTo>
                    <a:lnTo>
                      <a:pt x="23" y="2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2" name="Freeform 35">
                <a:extLst>
                  <a:ext uri="{FF2B5EF4-FFF2-40B4-BE49-F238E27FC236}">
                    <a16:creationId xmlns:a16="http://schemas.microsoft.com/office/drawing/2014/main" id="{A1C19558-26CD-0D9E-7A82-C5976826E6D4}"/>
                  </a:ext>
                </a:extLst>
              </p:cNvPr>
              <p:cNvSpPr>
                <a:spLocks/>
              </p:cNvSpPr>
              <p:nvPr/>
            </p:nvSpPr>
            <p:spPr bwMode="auto">
              <a:xfrm>
                <a:off x="5191126" y="3178175"/>
                <a:ext cx="46038" cy="38100"/>
              </a:xfrm>
              <a:custGeom>
                <a:avLst/>
                <a:gdLst>
                  <a:gd name="T0" fmla="*/ 29 w 29"/>
                  <a:gd name="T1" fmla="*/ 22 h 24"/>
                  <a:gd name="T2" fmla="*/ 26 w 29"/>
                  <a:gd name="T3" fmla="*/ 24 h 24"/>
                  <a:gd name="T4" fmla="*/ 0 w 29"/>
                  <a:gd name="T5" fmla="*/ 3 h 24"/>
                  <a:gd name="T6" fmla="*/ 3 w 29"/>
                  <a:gd name="T7" fmla="*/ 0 h 24"/>
                  <a:gd name="T8" fmla="*/ 29 w 29"/>
                  <a:gd name="T9" fmla="*/ 22 h 24"/>
                </a:gdLst>
                <a:ahLst/>
                <a:cxnLst>
                  <a:cxn ang="0">
                    <a:pos x="T0" y="T1"/>
                  </a:cxn>
                  <a:cxn ang="0">
                    <a:pos x="T2" y="T3"/>
                  </a:cxn>
                  <a:cxn ang="0">
                    <a:pos x="T4" y="T5"/>
                  </a:cxn>
                  <a:cxn ang="0">
                    <a:pos x="T6" y="T7"/>
                  </a:cxn>
                  <a:cxn ang="0">
                    <a:pos x="T8" y="T9"/>
                  </a:cxn>
                </a:cxnLst>
                <a:rect l="0" t="0" r="r" b="b"/>
                <a:pathLst>
                  <a:path w="29" h="24">
                    <a:moveTo>
                      <a:pt x="29" y="22"/>
                    </a:moveTo>
                    <a:lnTo>
                      <a:pt x="26" y="24"/>
                    </a:lnTo>
                    <a:lnTo>
                      <a:pt x="0" y="3"/>
                    </a:lnTo>
                    <a:lnTo>
                      <a:pt x="3" y="0"/>
                    </a:lnTo>
                    <a:lnTo>
                      <a:pt x="29" y="2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3" name="Freeform 36">
                <a:extLst>
                  <a:ext uri="{FF2B5EF4-FFF2-40B4-BE49-F238E27FC236}">
                    <a16:creationId xmlns:a16="http://schemas.microsoft.com/office/drawing/2014/main" id="{611CF287-D45D-0ADF-5D61-F130C816ED7E}"/>
                  </a:ext>
                </a:extLst>
              </p:cNvPr>
              <p:cNvSpPr>
                <a:spLocks/>
              </p:cNvSpPr>
              <p:nvPr/>
            </p:nvSpPr>
            <p:spPr bwMode="auto">
              <a:xfrm>
                <a:off x="5075238" y="3344863"/>
                <a:ext cx="49213" cy="33338"/>
              </a:xfrm>
              <a:custGeom>
                <a:avLst/>
                <a:gdLst>
                  <a:gd name="T0" fmla="*/ 31 w 31"/>
                  <a:gd name="T1" fmla="*/ 19 h 21"/>
                  <a:gd name="T2" fmla="*/ 31 w 31"/>
                  <a:gd name="T3" fmla="*/ 21 h 21"/>
                  <a:gd name="T4" fmla="*/ 0 w 31"/>
                  <a:gd name="T5" fmla="*/ 4 h 21"/>
                  <a:gd name="T6" fmla="*/ 2 w 31"/>
                  <a:gd name="T7" fmla="*/ 0 h 21"/>
                  <a:gd name="T8" fmla="*/ 31 w 31"/>
                  <a:gd name="T9" fmla="*/ 19 h 21"/>
                </a:gdLst>
                <a:ahLst/>
                <a:cxnLst>
                  <a:cxn ang="0">
                    <a:pos x="T0" y="T1"/>
                  </a:cxn>
                  <a:cxn ang="0">
                    <a:pos x="T2" y="T3"/>
                  </a:cxn>
                  <a:cxn ang="0">
                    <a:pos x="T4" y="T5"/>
                  </a:cxn>
                  <a:cxn ang="0">
                    <a:pos x="T6" y="T7"/>
                  </a:cxn>
                  <a:cxn ang="0">
                    <a:pos x="T8" y="T9"/>
                  </a:cxn>
                </a:cxnLst>
                <a:rect l="0" t="0" r="r" b="b"/>
                <a:pathLst>
                  <a:path w="31" h="21">
                    <a:moveTo>
                      <a:pt x="31" y="19"/>
                    </a:moveTo>
                    <a:lnTo>
                      <a:pt x="31" y="21"/>
                    </a:lnTo>
                    <a:lnTo>
                      <a:pt x="0" y="4"/>
                    </a:lnTo>
                    <a:lnTo>
                      <a:pt x="2" y="0"/>
                    </a:lnTo>
                    <a:lnTo>
                      <a:pt x="31"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4" name="Freeform 37">
                <a:extLst>
                  <a:ext uri="{FF2B5EF4-FFF2-40B4-BE49-F238E27FC236}">
                    <a16:creationId xmlns:a16="http://schemas.microsoft.com/office/drawing/2014/main" id="{FADFD227-51E3-0B68-0929-348B2E814B57}"/>
                  </a:ext>
                </a:extLst>
              </p:cNvPr>
              <p:cNvSpPr>
                <a:spLocks/>
              </p:cNvSpPr>
              <p:nvPr/>
            </p:nvSpPr>
            <p:spPr bwMode="auto">
              <a:xfrm>
                <a:off x="4987926" y="3532188"/>
                <a:ext cx="52388" cy="22225"/>
              </a:xfrm>
              <a:custGeom>
                <a:avLst/>
                <a:gdLst>
                  <a:gd name="T0" fmla="*/ 33 w 33"/>
                  <a:gd name="T1" fmla="*/ 12 h 14"/>
                  <a:gd name="T2" fmla="*/ 33 w 33"/>
                  <a:gd name="T3" fmla="*/ 14 h 14"/>
                  <a:gd name="T4" fmla="*/ 0 w 33"/>
                  <a:gd name="T5" fmla="*/ 2 h 14"/>
                  <a:gd name="T6" fmla="*/ 3 w 33"/>
                  <a:gd name="T7" fmla="*/ 0 h 14"/>
                  <a:gd name="T8" fmla="*/ 33 w 33"/>
                  <a:gd name="T9" fmla="*/ 12 h 14"/>
                </a:gdLst>
                <a:ahLst/>
                <a:cxnLst>
                  <a:cxn ang="0">
                    <a:pos x="T0" y="T1"/>
                  </a:cxn>
                  <a:cxn ang="0">
                    <a:pos x="T2" y="T3"/>
                  </a:cxn>
                  <a:cxn ang="0">
                    <a:pos x="T4" y="T5"/>
                  </a:cxn>
                  <a:cxn ang="0">
                    <a:pos x="T6" y="T7"/>
                  </a:cxn>
                  <a:cxn ang="0">
                    <a:pos x="T8" y="T9"/>
                  </a:cxn>
                </a:cxnLst>
                <a:rect l="0" t="0" r="r" b="b"/>
                <a:pathLst>
                  <a:path w="33" h="14">
                    <a:moveTo>
                      <a:pt x="33" y="12"/>
                    </a:moveTo>
                    <a:lnTo>
                      <a:pt x="33" y="14"/>
                    </a:lnTo>
                    <a:lnTo>
                      <a:pt x="0" y="2"/>
                    </a:lnTo>
                    <a:lnTo>
                      <a:pt x="3" y="0"/>
                    </a:lnTo>
                    <a:lnTo>
                      <a:pt x="33" y="1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5" name="Freeform 38">
                <a:extLst>
                  <a:ext uri="{FF2B5EF4-FFF2-40B4-BE49-F238E27FC236}">
                    <a16:creationId xmlns:a16="http://schemas.microsoft.com/office/drawing/2014/main" id="{4A6DB08E-EA65-EF37-351C-C17C96B96E9F}"/>
                  </a:ext>
                </a:extLst>
              </p:cNvPr>
              <p:cNvSpPr>
                <a:spLocks/>
              </p:cNvSpPr>
              <p:nvPr/>
            </p:nvSpPr>
            <p:spPr bwMode="auto">
              <a:xfrm>
                <a:off x="4935538" y="3727450"/>
                <a:ext cx="57150" cy="15875"/>
              </a:xfrm>
              <a:custGeom>
                <a:avLst/>
                <a:gdLst>
                  <a:gd name="T0" fmla="*/ 36 w 36"/>
                  <a:gd name="T1" fmla="*/ 7 h 10"/>
                  <a:gd name="T2" fmla="*/ 33 w 36"/>
                  <a:gd name="T3" fmla="*/ 10 h 10"/>
                  <a:gd name="T4" fmla="*/ 0 w 36"/>
                  <a:gd name="T5" fmla="*/ 5 h 10"/>
                  <a:gd name="T6" fmla="*/ 0 w 36"/>
                  <a:gd name="T7" fmla="*/ 0 h 10"/>
                  <a:gd name="T8" fmla="*/ 36 w 36"/>
                  <a:gd name="T9" fmla="*/ 7 h 10"/>
                </a:gdLst>
                <a:ahLst/>
                <a:cxnLst>
                  <a:cxn ang="0">
                    <a:pos x="T0" y="T1"/>
                  </a:cxn>
                  <a:cxn ang="0">
                    <a:pos x="T2" y="T3"/>
                  </a:cxn>
                  <a:cxn ang="0">
                    <a:pos x="T4" y="T5"/>
                  </a:cxn>
                  <a:cxn ang="0">
                    <a:pos x="T6" y="T7"/>
                  </a:cxn>
                  <a:cxn ang="0">
                    <a:pos x="T8" y="T9"/>
                  </a:cxn>
                </a:cxnLst>
                <a:rect l="0" t="0" r="r" b="b"/>
                <a:pathLst>
                  <a:path w="36" h="10">
                    <a:moveTo>
                      <a:pt x="36" y="7"/>
                    </a:moveTo>
                    <a:lnTo>
                      <a:pt x="33" y="10"/>
                    </a:lnTo>
                    <a:lnTo>
                      <a:pt x="0" y="5"/>
                    </a:lnTo>
                    <a:lnTo>
                      <a:pt x="0" y="0"/>
                    </a:lnTo>
                    <a:lnTo>
                      <a:pt x="36" y="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6" name="Rectangle 39">
                <a:extLst>
                  <a:ext uri="{FF2B5EF4-FFF2-40B4-BE49-F238E27FC236}">
                    <a16:creationId xmlns:a16="http://schemas.microsoft.com/office/drawing/2014/main" id="{1BA085A7-0E29-8ADE-C569-2BE2C9E97C0C}"/>
                  </a:ext>
                </a:extLst>
              </p:cNvPr>
              <p:cNvSpPr>
                <a:spLocks noChangeArrowheads="1"/>
              </p:cNvSpPr>
              <p:nvPr/>
            </p:nvSpPr>
            <p:spPr bwMode="auto">
              <a:xfrm>
                <a:off x="4916488" y="3933825"/>
                <a:ext cx="57150" cy="47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7" name="Freeform 40">
                <a:extLst>
                  <a:ext uri="{FF2B5EF4-FFF2-40B4-BE49-F238E27FC236}">
                    <a16:creationId xmlns:a16="http://schemas.microsoft.com/office/drawing/2014/main" id="{8A688E9C-98B6-F245-435F-4830A24A8679}"/>
                  </a:ext>
                </a:extLst>
              </p:cNvPr>
              <p:cNvSpPr>
                <a:spLocks/>
              </p:cNvSpPr>
              <p:nvPr/>
            </p:nvSpPr>
            <p:spPr bwMode="auto">
              <a:xfrm>
                <a:off x="4935538" y="4125913"/>
                <a:ext cx="52388" cy="15875"/>
              </a:xfrm>
              <a:custGeom>
                <a:avLst/>
                <a:gdLst>
                  <a:gd name="T0" fmla="*/ 33 w 33"/>
                  <a:gd name="T1" fmla="*/ 0 h 10"/>
                  <a:gd name="T2" fmla="*/ 33 w 33"/>
                  <a:gd name="T3" fmla="*/ 5 h 10"/>
                  <a:gd name="T4" fmla="*/ 0 w 33"/>
                  <a:gd name="T5" fmla="*/ 10 h 10"/>
                  <a:gd name="T6" fmla="*/ 0 w 33"/>
                  <a:gd name="T7" fmla="*/ 7 h 10"/>
                  <a:gd name="T8" fmla="*/ 33 w 33"/>
                  <a:gd name="T9" fmla="*/ 0 h 10"/>
                </a:gdLst>
                <a:ahLst/>
                <a:cxnLst>
                  <a:cxn ang="0">
                    <a:pos x="T0" y="T1"/>
                  </a:cxn>
                  <a:cxn ang="0">
                    <a:pos x="T2" y="T3"/>
                  </a:cxn>
                  <a:cxn ang="0">
                    <a:pos x="T4" y="T5"/>
                  </a:cxn>
                  <a:cxn ang="0">
                    <a:pos x="T6" y="T7"/>
                  </a:cxn>
                  <a:cxn ang="0">
                    <a:pos x="T8" y="T9"/>
                  </a:cxn>
                </a:cxnLst>
                <a:rect l="0" t="0" r="r" b="b"/>
                <a:pathLst>
                  <a:path w="33" h="10">
                    <a:moveTo>
                      <a:pt x="33" y="0"/>
                    </a:moveTo>
                    <a:lnTo>
                      <a:pt x="33" y="5"/>
                    </a:lnTo>
                    <a:lnTo>
                      <a:pt x="0" y="10"/>
                    </a:lnTo>
                    <a:lnTo>
                      <a:pt x="0" y="7"/>
                    </a:lnTo>
                    <a:lnTo>
                      <a:pt x="33"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8" name="Freeform 41">
                <a:extLst>
                  <a:ext uri="{FF2B5EF4-FFF2-40B4-BE49-F238E27FC236}">
                    <a16:creationId xmlns:a16="http://schemas.microsoft.com/office/drawing/2014/main" id="{B9D54B4B-B971-1A06-50AA-60147F7CE2BE}"/>
                  </a:ext>
                </a:extLst>
              </p:cNvPr>
              <p:cNvSpPr>
                <a:spLocks/>
              </p:cNvSpPr>
              <p:nvPr/>
            </p:nvSpPr>
            <p:spPr bwMode="auto">
              <a:xfrm>
                <a:off x="4987926" y="4318000"/>
                <a:ext cx="52388" cy="22225"/>
              </a:xfrm>
              <a:custGeom>
                <a:avLst/>
                <a:gdLst>
                  <a:gd name="T0" fmla="*/ 31 w 33"/>
                  <a:gd name="T1" fmla="*/ 0 h 14"/>
                  <a:gd name="T2" fmla="*/ 33 w 33"/>
                  <a:gd name="T3" fmla="*/ 2 h 14"/>
                  <a:gd name="T4" fmla="*/ 0 w 33"/>
                  <a:gd name="T5" fmla="*/ 14 h 14"/>
                  <a:gd name="T6" fmla="*/ 0 w 33"/>
                  <a:gd name="T7" fmla="*/ 9 h 14"/>
                  <a:gd name="T8" fmla="*/ 31 w 33"/>
                  <a:gd name="T9" fmla="*/ 0 h 14"/>
                </a:gdLst>
                <a:ahLst/>
                <a:cxnLst>
                  <a:cxn ang="0">
                    <a:pos x="T0" y="T1"/>
                  </a:cxn>
                  <a:cxn ang="0">
                    <a:pos x="T2" y="T3"/>
                  </a:cxn>
                  <a:cxn ang="0">
                    <a:pos x="T4" y="T5"/>
                  </a:cxn>
                  <a:cxn ang="0">
                    <a:pos x="T6" y="T7"/>
                  </a:cxn>
                  <a:cxn ang="0">
                    <a:pos x="T8" y="T9"/>
                  </a:cxn>
                </a:cxnLst>
                <a:rect l="0" t="0" r="r" b="b"/>
                <a:pathLst>
                  <a:path w="33" h="14">
                    <a:moveTo>
                      <a:pt x="31" y="0"/>
                    </a:moveTo>
                    <a:lnTo>
                      <a:pt x="33" y="2"/>
                    </a:lnTo>
                    <a:lnTo>
                      <a:pt x="0" y="14"/>
                    </a:lnTo>
                    <a:lnTo>
                      <a:pt x="0" y="9"/>
                    </a:lnTo>
                    <a:lnTo>
                      <a:pt x="31"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9" name="Freeform 42">
                <a:extLst>
                  <a:ext uri="{FF2B5EF4-FFF2-40B4-BE49-F238E27FC236}">
                    <a16:creationId xmlns:a16="http://schemas.microsoft.com/office/drawing/2014/main" id="{E05C96FA-5EB4-4379-1DC6-EFB89E401D20}"/>
                  </a:ext>
                </a:extLst>
              </p:cNvPr>
              <p:cNvSpPr>
                <a:spLocks/>
              </p:cNvSpPr>
              <p:nvPr/>
            </p:nvSpPr>
            <p:spPr bwMode="auto">
              <a:xfrm>
                <a:off x="5075238" y="4494213"/>
                <a:ext cx="49213" cy="30163"/>
              </a:xfrm>
              <a:custGeom>
                <a:avLst/>
                <a:gdLst>
                  <a:gd name="T0" fmla="*/ 28 w 31"/>
                  <a:gd name="T1" fmla="*/ 0 h 19"/>
                  <a:gd name="T2" fmla="*/ 31 w 31"/>
                  <a:gd name="T3" fmla="*/ 3 h 19"/>
                  <a:gd name="T4" fmla="*/ 0 w 31"/>
                  <a:gd name="T5" fmla="*/ 19 h 19"/>
                  <a:gd name="T6" fmla="*/ 0 w 31"/>
                  <a:gd name="T7" fmla="*/ 17 h 19"/>
                  <a:gd name="T8" fmla="*/ 28 w 31"/>
                  <a:gd name="T9" fmla="*/ 0 h 19"/>
                </a:gdLst>
                <a:ahLst/>
                <a:cxnLst>
                  <a:cxn ang="0">
                    <a:pos x="T0" y="T1"/>
                  </a:cxn>
                  <a:cxn ang="0">
                    <a:pos x="T2" y="T3"/>
                  </a:cxn>
                  <a:cxn ang="0">
                    <a:pos x="T4" y="T5"/>
                  </a:cxn>
                  <a:cxn ang="0">
                    <a:pos x="T6" y="T7"/>
                  </a:cxn>
                  <a:cxn ang="0">
                    <a:pos x="T8" y="T9"/>
                  </a:cxn>
                </a:cxnLst>
                <a:rect l="0" t="0" r="r" b="b"/>
                <a:pathLst>
                  <a:path w="31" h="19">
                    <a:moveTo>
                      <a:pt x="28" y="0"/>
                    </a:moveTo>
                    <a:lnTo>
                      <a:pt x="31" y="3"/>
                    </a:lnTo>
                    <a:lnTo>
                      <a:pt x="0" y="19"/>
                    </a:lnTo>
                    <a:lnTo>
                      <a:pt x="0" y="17"/>
                    </a:lnTo>
                    <a:lnTo>
                      <a:pt x="2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0" name="Freeform 43">
                <a:extLst>
                  <a:ext uri="{FF2B5EF4-FFF2-40B4-BE49-F238E27FC236}">
                    <a16:creationId xmlns:a16="http://schemas.microsoft.com/office/drawing/2014/main" id="{779C67E7-276B-1231-6D63-5EE87D46FFA6}"/>
                  </a:ext>
                </a:extLst>
              </p:cNvPr>
              <p:cNvSpPr>
                <a:spLocks/>
              </p:cNvSpPr>
              <p:nvPr/>
            </p:nvSpPr>
            <p:spPr bwMode="auto">
              <a:xfrm>
                <a:off x="5191126" y="4652963"/>
                <a:ext cx="46038" cy="41275"/>
              </a:xfrm>
              <a:custGeom>
                <a:avLst/>
                <a:gdLst>
                  <a:gd name="T0" fmla="*/ 26 w 29"/>
                  <a:gd name="T1" fmla="*/ 0 h 26"/>
                  <a:gd name="T2" fmla="*/ 29 w 29"/>
                  <a:gd name="T3" fmla="*/ 4 h 26"/>
                  <a:gd name="T4" fmla="*/ 3 w 29"/>
                  <a:gd name="T5" fmla="*/ 26 h 26"/>
                  <a:gd name="T6" fmla="*/ 0 w 29"/>
                  <a:gd name="T7" fmla="*/ 23 h 26"/>
                  <a:gd name="T8" fmla="*/ 26 w 29"/>
                  <a:gd name="T9" fmla="*/ 0 h 26"/>
                </a:gdLst>
                <a:ahLst/>
                <a:cxnLst>
                  <a:cxn ang="0">
                    <a:pos x="T0" y="T1"/>
                  </a:cxn>
                  <a:cxn ang="0">
                    <a:pos x="T2" y="T3"/>
                  </a:cxn>
                  <a:cxn ang="0">
                    <a:pos x="T4" y="T5"/>
                  </a:cxn>
                  <a:cxn ang="0">
                    <a:pos x="T6" y="T7"/>
                  </a:cxn>
                  <a:cxn ang="0">
                    <a:pos x="T8" y="T9"/>
                  </a:cxn>
                </a:cxnLst>
                <a:rect l="0" t="0" r="r" b="b"/>
                <a:pathLst>
                  <a:path w="29" h="26">
                    <a:moveTo>
                      <a:pt x="26" y="0"/>
                    </a:moveTo>
                    <a:lnTo>
                      <a:pt x="29" y="4"/>
                    </a:lnTo>
                    <a:lnTo>
                      <a:pt x="3" y="26"/>
                    </a:lnTo>
                    <a:lnTo>
                      <a:pt x="0" y="23"/>
                    </a:lnTo>
                    <a:lnTo>
                      <a:pt x="26"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1" name="Freeform 44">
                <a:extLst>
                  <a:ext uri="{FF2B5EF4-FFF2-40B4-BE49-F238E27FC236}">
                    <a16:creationId xmlns:a16="http://schemas.microsoft.com/office/drawing/2014/main" id="{090868F8-573A-77DA-C570-7DE9DB7AA390}"/>
                  </a:ext>
                </a:extLst>
              </p:cNvPr>
              <p:cNvSpPr>
                <a:spLocks/>
              </p:cNvSpPr>
              <p:nvPr/>
            </p:nvSpPr>
            <p:spPr bwMode="auto">
              <a:xfrm>
                <a:off x="5334001" y="4791075"/>
                <a:ext cx="38100" cy="46038"/>
              </a:xfrm>
              <a:custGeom>
                <a:avLst/>
                <a:gdLst>
                  <a:gd name="T0" fmla="*/ 22 w 24"/>
                  <a:gd name="T1" fmla="*/ 0 h 29"/>
                  <a:gd name="T2" fmla="*/ 24 w 24"/>
                  <a:gd name="T3" fmla="*/ 3 h 29"/>
                  <a:gd name="T4" fmla="*/ 3 w 24"/>
                  <a:gd name="T5" fmla="*/ 29 h 29"/>
                  <a:gd name="T6" fmla="*/ 0 w 24"/>
                  <a:gd name="T7" fmla="*/ 26 h 29"/>
                  <a:gd name="T8" fmla="*/ 22 w 24"/>
                  <a:gd name="T9" fmla="*/ 0 h 29"/>
                </a:gdLst>
                <a:ahLst/>
                <a:cxnLst>
                  <a:cxn ang="0">
                    <a:pos x="T0" y="T1"/>
                  </a:cxn>
                  <a:cxn ang="0">
                    <a:pos x="T2" y="T3"/>
                  </a:cxn>
                  <a:cxn ang="0">
                    <a:pos x="T4" y="T5"/>
                  </a:cxn>
                  <a:cxn ang="0">
                    <a:pos x="T6" y="T7"/>
                  </a:cxn>
                  <a:cxn ang="0">
                    <a:pos x="T8" y="T9"/>
                  </a:cxn>
                </a:cxnLst>
                <a:rect l="0" t="0" r="r" b="b"/>
                <a:pathLst>
                  <a:path w="24" h="29">
                    <a:moveTo>
                      <a:pt x="22" y="0"/>
                    </a:moveTo>
                    <a:lnTo>
                      <a:pt x="24" y="3"/>
                    </a:lnTo>
                    <a:lnTo>
                      <a:pt x="3" y="29"/>
                    </a:lnTo>
                    <a:lnTo>
                      <a:pt x="0" y="26"/>
                    </a:lnTo>
                    <a:lnTo>
                      <a:pt x="2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2" name="Freeform 45">
                <a:extLst>
                  <a:ext uri="{FF2B5EF4-FFF2-40B4-BE49-F238E27FC236}">
                    <a16:creationId xmlns:a16="http://schemas.microsoft.com/office/drawing/2014/main" id="{E8BF7DFE-4518-DDC9-C6C8-898DC7F8A6AC}"/>
                  </a:ext>
                </a:extLst>
              </p:cNvPr>
              <p:cNvSpPr>
                <a:spLocks/>
              </p:cNvSpPr>
              <p:nvPr/>
            </p:nvSpPr>
            <p:spPr bwMode="auto">
              <a:xfrm>
                <a:off x="5500688" y="4903788"/>
                <a:ext cx="33338" cy="53975"/>
              </a:xfrm>
              <a:custGeom>
                <a:avLst/>
                <a:gdLst>
                  <a:gd name="T0" fmla="*/ 18 w 21"/>
                  <a:gd name="T1" fmla="*/ 0 h 34"/>
                  <a:gd name="T2" fmla="*/ 21 w 21"/>
                  <a:gd name="T3" fmla="*/ 3 h 34"/>
                  <a:gd name="T4" fmla="*/ 4 w 21"/>
                  <a:gd name="T5" fmla="*/ 34 h 34"/>
                  <a:gd name="T6" fmla="*/ 0 w 21"/>
                  <a:gd name="T7" fmla="*/ 31 h 34"/>
                  <a:gd name="T8" fmla="*/ 18 w 21"/>
                  <a:gd name="T9" fmla="*/ 0 h 34"/>
                </a:gdLst>
                <a:ahLst/>
                <a:cxnLst>
                  <a:cxn ang="0">
                    <a:pos x="T0" y="T1"/>
                  </a:cxn>
                  <a:cxn ang="0">
                    <a:pos x="T2" y="T3"/>
                  </a:cxn>
                  <a:cxn ang="0">
                    <a:pos x="T4" y="T5"/>
                  </a:cxn>
                  <a:cxn ang="0">
                    <a:pos x="T6" y="T7"/>
                  </a:cxn>
                  <a:cxn ang="0">
                    <a:pos x="T8" y="T9"/>
                  </a:cxn>
                </a:cxnLst>
                <a:rect l="0" t="0" r="r" b="b"/>
                <a:pathLst>
                  <a:path w="21" h="34">
                    <a:moveTo>
                      <a:pt x="18" y="0"/>
                    </a:moveTo>
                    <a:lnTo>
                      <a:pt x="21" y="3"/>
                    </a:lnTo>
                    <a:lnTo>
                      <a:pt x="4" y="34"/>
                    </a:lnTo>
                    <a:lnTo>
                      <a:pt x="0" y="31"/>
                    </a:lnTo>
                    <a:lnTo>
                      <a:pt x="1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3" name="Freeform 46">
                <a:extLst>
                  <a:ext uri="{FF2B5EF4-FFF2-40B4-BE49-F238E27FC236}">
                    <a16:creationId xmlns:a16="http://schemas.microsoft.com/office/drawing/2014/main" id="{71138521-A52D-C638-2012-A0231BF36734}"/>
                  </a:ext>
                </a:extLst>
              </p:cNvPr>
              <p:cNvSpPr>
                <a:spLocks/>
              </p:cNvSpPr>
              <p:nvPr/>
            </p:nvSpPr>
            <p:spPr bwMode="auto">
              <a:xfrm>
                <a:off x="5688013" y="4991100"/>
                <a:ext cx="22225" cy="52388"/>
              </a:xfrm>
              <a:custGeom>
                <a:avLst/>
                <a:gdLst>
                  <a:gd name="T0" fmla="*/ 12 w 14"/>
                  <a:gd name="T1" fmla="*/ 0 h 33"/>
                  <a:gd name="T2" fmla="*/ 14 w 14"/>
                  <a:gd name="T3" fmla="*/ 0 h 33"/>
                  <a:gd name="T4" fmla="*/ 2 w 14"/>
                  <a:gd name="T5" fmla="*/ 33 h 33"/>
                  <a:gd name="T6" fmla="*/ 0 w 14"/>
                  <a:gd name="T7" fmla="*/ 31 h 33"/>
                  <a:gd name="T8" fmla="*/ 12 w 14"/>
                  <a:gd name="T9" fmla="*/ 0 h 33"/>
                </a:gdLst>
                <a:ahLst/>
                <a:cxnLst>
                  <a:cxn ang="0">
                    <a:pos x="T0" y="T1"/>
                  </a:cxn>
                  <a:cxn ang="0">
                    <a:pos x="T2" y="T3"/>
                  </a:cxn>
                  <a:cxn ang="0">
                    <a:pos x="T4" y="T5"/>
                  </a:cxn>
                  <a:cxn ang="0">
                    <a:pos x="T6" y="T7"/>
                  </a:cxn>
                  <a:cxn ang="0">
                    <a:pos x="T8" y="T9"/>
                  </a:cxn>
                </a:cxnLst>
                <a:rect l="0" t="0" r="r" b="b"/>
                <a:pathLst>
                  <a:path w="14" h="33">
                    <a:moveTo>
                      <a:pt x="12" y="0"/>
                    </a:moveTo>
                    <a:lnTo>
                      <a:pt x="14" y="0"/>
                    </a:lnTo>
                    <a:lnTo>
                      <a:pt x="2" y="33"/>
                    </a:lnTo>
                    <a:lnTo>
                      <a:pt x="0" y="31"/>
                    </a:lnTo>
                    <a:lnTo>
                      <a:pt x="1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4" name="Freeform 47">
                <a:extLst>
                  <a:ext uri="{FF2B5EF4-FFF2-40B4-BE49-F238E27FC236}">
                    <a16:creationId xmlns:a16="http://schemas.microsoft.com/office/drawing/2014/main" id="{97B3181E-976E-CB9A-2F17-6115A8D83137}"/>
                  </a:ext>
                </a:extLst>
              </p:cNvPr>
              <p:cNvSpPr>
                <a:spLocks/>
              </p:cNvSpPr>
              <p:nvPr/>
            </p:nvSpPr>
            <p:spPr bwMode="auto">
              <a:xfrm>
                <a:off x="5883276" y="5040313"/>
                <a:ext cx="15875" cy="55563"/>
              </a:xfrm>
              <a:custGeom>
                <a:avLst/>
                <a:gdLst>
                  <a:gd name="T0" fmla="*/ 7 w 10"/>
                  <a:gd name="T1" fmla="*/ 0 h 35"/>
                  <a:gd name="T2" fmla="*/ 10 w 10"/>
                  <a:gd name="T3" fmla="*/ 2 h 35"/>
                  <a:gd name="T4" fmla="*/ 5 w 10"/>
                  <a:gd name="T5" fmla="*/ 35 h 35"/>
                  <a:gd name="T6" fmla="*/ 0 w 10"/>
                  <a:gd name="T7" fmla="*/ 33 h 35"/>
                  <a:gd name="T8" fmla="*/ 7 w 10"/>
                  <a:gd name="T9" fmla="*/ 0 h 35"/>
                </a:gdLst>
                <a:ahLst/>
                <a:cxnLst>
                  <a:cxn ang="0">
                    <a:pos x="T0" y="T1"/>
                  </a:cxn>
                  <a:cxn ang="0">
                    <a:pos x="T2" y="T3"/>
                  </a:cxn>
                  <a:cxn ang="0">
                    <a:pos x="T4" y="T5"/>
                  </a:cxn>
                  <a:cxn ang="0">
                    <a:pos x="T6" y="T7"/>
                  </a:cxn>
                  <a:cxn ang="0">
                    <a:pos x="T8" y="T9"/>
                  </a:cxn>
                </a:cxnLst>
                <a:rect l="0" t="0" r="r" b="b"/>
                <a:pathLst>
                  <a:path w="10" h="35">
                    <a:moveTo>
                      <a:pt x="7" y="0"/>
                    </a:moveTo>
                    <a:lnTo>
                      <a:pt x="10" y="2"/>
                    </a:lnTo>
                    <a:lnTo>
                      <a:pt x="5" y="35"/>
                    </a:lnTo>
                    <a:lnTo>
                      <a:pt x="0" y="33"/>
                    </a:lnTo>
                    <a:lnTo>
                      <a:pt x="7"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5" name="Rectangle 48">
                <a:extLst>
                  <a:ext uri="{FF2B5EF4-FFF2-40B4-BE49-F238E27FC236}">
                    <a16:creationId xmlns:a16="http://schemas.microsoft.com/office/drawing/2014/main" id="{321BEB37-D022-1438-211B-B56CE492C41B}"/>
                  </a:ext>
                </a:extLst>
              </p:cNvPr>
              <p:cNvSpPr>
                <a:spLocks noChangeArrowheads="1"/>
              </p:cNvSpPr>
              <p:nvPr/>
            </p:nvSpPr>
            <p:spPr bwMode="auto">
              <a:xfrm>
                <a:off x="6086476" y="5059363"/>
                <a:ext cx="7938" cy="523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6" name="Freeform 49">
                <a:extLst>
                  <a:ext uri="{FF2B5EF4-FFF2-40B4-BE49-F238E27FC236}">
                    <a16:creationId xmlns:a16="http://schemas.microsoft.com/office/drawing/2014/main" id="{6A96B6D8-84E2-F13B-711A-68E49D532E9C}"/>
                  </a:ext>
                </a:extLst>
              </p:cNvPr>
              <p:cNvSpPr>
                <a:spLocks/>
              </p:cNvSpPr>
              <p:nvPr/>
            </p:nvSpPr>
            <p:spPr bwMode="auto">
              <a:xfrm>
                <a:off x="6281738" y="5040313"/>
                <a:ext cx="15875" cy="55563"/>
              </a:xfrm>
              <a:custGeom>
                <a:avLst/>
                <a:gdLst>
                  <a:gd name="T0" fmla="*/ 0 w 10"/>
                  <a:gd name="T1" fmla="*/ 2 h 35"/>
                  <a:gd name="T2" fmla="*/ 5 w 10"/>
                  <a:gd name="T3" fmla="*/ 0 h 35"/>
                  <a:gd name="T4" fmla="*/ 10 w 10"/>
                  <a:gd name="T5" fmla="*/ 35 h 35"/>
                  <a:gd name="T6" fmla="*/ 8 w 10"/>
                  <a:gd name="T7" fmla="*/ 35 h 35"/>
                  <a:gd name="T8" fmla="*/ 0 w 10"/>
                  <a:gd name="T9" fmla="*/ 2 h 35"/>
                </a:gdLst>
                <a:ahLst/>
                <a:cxnLst>
                  <a:cxn ang="0">
                    <a:pos x="T0" y="T1"/>
                  </a:cxn>
                  <a:cxn ang="0">
                    <a:pos x="T2" y="T3"/>
                  </a:cxn>
                  <a:cxn ang="0">
                    <a:pos x="T4" y="T5"/>
                  </a:cxn>
                  <a:cxn ang="0">
                    <a:pos x="T6" y="T7"/>
                  </a:cxn>
                  <a:cxn ang="0">
                    <a:pos x="T8" y="T9"/>
                  </a:cxn>
                </a:cxnLst>
                <a:rect l="0" t="0" r="r" b="b"/>
                <a:pathLst>
                  <a:path w="10" h="35">
                    <a:moveTo>
                      <a:pt x="0" y="2"/>
                    </a:moveTo>
                    <a:lnTo>
                      <a:pt x="5" y="0"/>
                    </a:lnTo>
                    <a:lnTo>
                      <a:pt x="10" y="35"/>
                    </a:lnTo>
                    <a:lnTo>
                      <a:pt x="8" y="35"/>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7" name="Freeform 50">
                <a:extLst>
                  <a:ext uri="{FF2B5EF4-FFF2-40B4-BE49-F238E27FC236}">
                    <a16:creationId xmlns:a16="http://schemas.microsoft.com/office/drawing/2014/main" id="{F3DD5997-B069-4710-4BFB-4C45A67D09AE}"/>
                  </a:ext>
                </a:extLst>
              </p:cNvPr>
              <p:cNvSpPr>
                <a:spLocks/>
              </p:cNvSpPr>
              <p:nvPr/>
            </p:nvSpPr>
            <p:spPr bwMode="auto">
              <a:xfrm>
                <a:off x="6470651" y="4991100"/>
                <a:ext cx="25400" cy="52388"/>
              </a:xfrm>
              <a:custGeom>
                <a:avLst/>
                <a:gdLst>
                  <a:gd name="T0" fmla="*/ 0 w 16"/>
                  <a:gd name="T1" fmla="*/ 2 h 33"/>
                  <a:gd name="T2" fmla="*/ 5 w 16"/>
                  <a:gd name="T3" fmla="*/ 0 h 33"/>
                  <a:gd name="T4" fmla="*/ 16 w 16"/>
                  <a:gd name="T5" fmla="*/ 31 h 33"/>
                  <a:gd name="T6" fmla="*/ 12 w 16"/>
                  <a:gd name="T7" fmla="*/ 33 h 33"/>
                  <a:gd name="T8" fmla="*/ 0 w 16"/>
                  <a:gd name="T9" fmla="*/ 2 h 33"/>
                </a:gdLst>
                <a:ahLst/>
                <a:cxnLst>
                  <a:cxn ang="0">
                    <a:pos x="T0" y="T1"/>
                  </a:cxn>
                  <a:cxn ang="0">
                    <a:pos x="T2" y="T3"/>
                  </a:cxn>
                  <a:cxn ang="0">
                    <a:pos x="T4" y="T5"/>
                  </a:cxn>
                  <a:cxn ang="0">
                    <a:pos x="T6" y="T7"/>
                  </a:cxn>
                  <a:cxn ang="0">
                    <a:pos x="T8" y="T9"/>
                  </a:cxn>
                </a:cxnLst>
                <a:rect l="0" t="0" r="r" b="b"/>
                <a:pathLst>
                  <a:path w="16" h="33">
                    <a:moveTo>
                      <a:pt x="0" y="2"/>
                    </a:moveTo>
                    <a:lnTo>
                      <a:pt x="5" y="0"/>
                    </a:lnTo>
                    <a:lnTo>
                      <a:pt x="16" y="31"/>
                    </a:lnTo>
                    <a:lnTo>
                      <a:pt x="12" y="33"/>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8" name="Freeform 51">
                <a:extLst>
                  <a:ext uri="{FF2B5EF4-FFF2-40B4-BE49-F238E27FC236}">
                    <a16:creationId xmlns:a16="http://schemas.microsoft.com/office/drawing/2014/main" id="{C0CFD096-81C7-FCB8-D731-CBADAE613A3C}"/>
                  </a:ext>
                </a:extLst>
              </p:cNvPr>
              <p:cNvSpPr>
                <a:spLocks/>
              </p:cNvSpPr>
              <p:nvPr/>
            </p:nvSpPr>
            <p:spPr bwMode="auto">
              <a:xfrm>
                <a:off x="6651626" y="4908550"/>
                <a:ext cx="30163" cy="49213"/>
              </a:xfrm>
              <a:custGeom>
                <a:avLst/>
                <a:gdLst>
                  <a:gd name="T0" fmla="*/ 0 w 19"/>
                  <a:gd name="T1" fmla="*/ 2 h 31"/>
                  <a:gd name="T2" fmla="*/ 2 w 19"/>
                  <a:gd name="T3" fmla="*/ 0 h 31"/>
                  <a:gd name="T4" fmla="*/ 19 w 19"/>
                  <a:gd name="T5" fmla="*/ 28 h 31"/>
                  <a:gd name="T6" fmla="*/ 16 w 19"/>
                  <a:gd name="T7" fmla="*/ 31 h 31"/>
                  <a:gd name="T8" fmla="*/ 0 w 19"/>
                  <a:gd name="T9" fmla="*/ 2 h 31"/>
                </a:gdLst>
                <a:ahLst/>
                <a:cxnLst>
                  <a:cxn ang="0">
                    <a:pos x="T0" y="T1"/>
                  </a:cxn>
                  <a:cxn ang="0">
                    <a:pos x="T2" y="T3"/>
                  </a:cxn>
                  <a:cxn ang="0">
                    <a:pos x="T4" y="T5"/>
                  </a:cxn>
                  <a:cxn ang="0">
                    <a:pos x="T6" y="T7"/>
                  </a:cxn>
                  <a:cxn ang="0">
                    <a:pos x="T8" y="T9"/>
                  </a:cxn>
                </a:cxnLst>
                <a:rect l="0" t="0" r="r" b="b"/>
                <a:pathLst>
                  <a:path w="19" h="31">
                    <a:moveTo>
                      <a:pt x="0" y="2"/>
                    </a:moveTo>
                    <a:lnTo>
                      <a:pt x="2" y="0"/>
                    </a:lnTo>
                    <a:lnTo>
                      <a:pt x="19" y="28"/>
                    </a:lnTo>
                    <a:lnTo>
                      <a:pt x="16" y="31"/>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9" name="Freeform 52">
                <a:extLst>
                  <a:ext uri="{FF2B5EF4-FFF2-40B4-BE49-F238E27FC236}">
                    <a16:creationId xmlns:a16="http://schemas.microsoft.com/office/drawing/2014/main" id="{DA3BFCEC-4A7E-E092-87CD-AA98A5C2C2CA}"/>
                  </a:ext>
                </a:extLst>
              </p:cNvPr>
              <p:cNvSpPr>
                <a:spLocks/>
              </p:cNvSpPr>
              <p:nvPr/>
            </p:nvSpPr>
            <p:spPr bwMode="auto">
              <a:xfrm>
                <a:off x="6808788" y="4795838"/>
                <a:ext cx="41275" cy="44450"/>
              </a:xfrm>
              <a:custGeom>
                <a:avLst/>
                <a:gdLst>
                  <a:gd name="T0" fmla="*/ 0 w 26"/>
                  <a:gd name="T1" fmla="*/ 2 h 28"/>
                  <a:gd name="T2" fmla="*/ 5 w 26"/>
                  <a:gd name="T3" fmla="*/ 0 h 28"/>
                  <a:gd name="T4" fmla="*/ 26 w 26"/>
                  <a:gd name="T5" fmla="*/ 26 h 28"/>
                  <a:gd name="T6" fmla="*/ 24 w 26"/>
                  <a:gd name="T7" fmla="*/ 28 h 28"/>
                  <a:gd name="T8" fmla="*/ 0 w 26"/>
                  <a:gd name="T9" fmla="*/ 2 h 28"/>
                </a:gdLst>
                <a:ahLst/>
                <a:cxnLst>
                  <a:cxn ang="0">
                    <a:pos x="T0" y="T1"/>
                  </a:cxn>
                  <a:cxn ang="0">
                    <a:pos x="T2" y="T3"/>
                  </a:cxn>
                  <a:cxn ang="0">
                    <a:pos x="T4" y="T5"/>
                  </a:cxn>
                  <a:cxn ang="0">
                    <a:pos x="T6" y="T7"/>
                  </a:cxn>
                  <a:cxn ang="0">
                    <a:pos x="T8" y="T9"/>
                  </a:cxn>
                </a:cxnLst>
                <a:rect l="0" t="0" r="r" b="b"/>
                <a:pathLst>
                  <a:path w="26" h="28">
                    <a:moveTo>
                      <a:pt x="0" y="2"/>
                    </a:moveTo>
                    <a:lnTo>
                      <a:pt x="5" y="0"/>
                    </a:lnTo>
                    <a:lnTo>
                      <a:pt x="26" y="26"/>
                    </a:lnTo>
                    <a:lnTo>
                      <a:pt x="24" y="28"/>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0" name="Freeform 53">
                <a:extLst>
                  <a:ext uri="{FF2B5EF4-FFF2-40B4-BE49-F238E27FC236}">
                    <a16:creationId xmlns:a16="http://schemas.microsoft.com/office/drawing/2014/main" id="{FEDBA044-2A1D-D358-41D6-D1517C974565}"/>
                  </a:ext>
                </a:extLst>
              </p:cNvPr>
              <p:cNvSpPr>
                <a:spLocks/>
              </p:cNvSpPr>
              <p:nvPr/>
            </p:nvSpPr>
            <p:spPr bwMode="auto">
              <a:xfrm>
                <a:off x="6948488" y="4656138"/>
                <a:ext cx="44450" cy="41275"/>
              </a:xfrm>
              <a:custGeom>
                <a:avLst/>
                <a:gdLst>
                  <a:gd name="T0" fmla="*/ 0 w 28"/>
                  <a:gd name="T1" fmla="*/ 5 h 26"/>
                  <a:gd name="T2" fmla="*/ 2 w 28"/>
                  <a:gd name="T3" fmla="*/ 0 h 26"/>
                  <a:gd name="T4" fmla="*/ 28 w 28"/>
                  <a:gd name="T5" fmla="*/ 24 h 26"/>
                  <a:gd name="T6" fmla="*/ 26 w 28"/>
                  <a:gd name="T7" fmla="*/ 26 h 26"/>
                  <a:gd name="T8" fmla="*/ 0 w 28"/>
                  <a:gd name="T9" fmla="*/ 5 h 26"/>
                </a:gdLst>
                <a:ahLst/>
                <a:cxnLst>
                  <a:cxn ang="0">
                    <a:pos x="T0" y="T1"/>
                  </a:cxn>
                  <a:cxn ang="0">
                    <a:pos x="T2" y="T3"/>
                  </a:cxn>
                  <a:cxn ang="0">
                    <a:pos x="T4" y="T5"/>
                  </a:cxn>
                  <a:cxn ang="0">
                    <a:pos x="T6" y="T7"/>
                  </a:cxn>
                  <a:cxn ang="0">
                    <a:pos x="T8" y="T9"/>
                  </a:cxn>
                </a:cxnLst>
                <a:rect l="0" t="0" r="r" b="b"/>
                <a:pathLst>
                  <a:path w="28" h="26">
                    <a:moveTo>
                      <a:pt x="0" y="5"/>
                    </a:moveTo>
                    <a:lnTo>
                      <a:pt x="2" y="0"/>
                    </a:lnTo>
                    <a:lnTo>
                      <a:pt x="28" y="24"/>
                    </a:lnTo>
                    <a:lnTo>
                      <a:pt x="26" y="26"/>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1" name="Freeform 54">
                <a:extLst>
                  <a:ext uri="{FF2B5EF4-FFF2-40B4-BE49-F238E27FC236}">
                    <a16:creationId xmlns:a16="http://schemas.microsoft.com/office/drawing/2014/main" id="{49FB0761-5A08-A0F9-9D5D-F18CF6D4B14A}"/>
                  </a:ext>
                </a:extLst>
              </p:cNvPr>
              <p:cNvSpPr>
                <a:spLocks/>
              </p:cNvSpPr>
              <p:nvPr/>
            </p:nvSpPr>
            <p:spPr bwMode="auto">
              <a:xfrm>
                <a:off x="7061201" y="4498975"/>
                <a:ext cx="52388" cy="30163"/>
              </a:xfrm>
              <a:custGeom>
                <a:avLst/>
                <a:gdLst>
                  <a:gd name="T0" fmla="*/ 0 w 33"/>
                  <a:gd name="T1" fmla="*/ 2 h 19"/>
                  <a:gd name="T2" fmla="*/ 2 w 33"/>
                  <a:gd name="T3" fmla="*/ 0 h 19"/>
                  <a:gd name="T4" fmla="*/ 33 w 33"/>
                  <a:gd name="T5" fmla="*/ 16 h 19"/>
                  <a:gd name="T6" fmla="*/ 31 w 33"/>
                  <a:gd name="T7" fmla="*/ 19 h 19"/>
                  <a:gd name="T8" fmla="*/ 0 w 33"/>
                  <a:gd name="T9" fmla="*/ 2 h 19"/>
                </a:gdLst>
                <a:ahLst/>
                <a:cxnLst>
                  <a:cxn ang="0">
                    <a:pos x="T0" y="T1"/>
                  </a:cxn>
                  <a:cxn ang="0">
                    <a:pos x="T2" y="T3"/>
                  </a:cxn>
                  <a:cxn ang="0">
                    <a:pos x="T4" y="T5"/>
                  </a:cxn>
                  <a:cxn ang="0">
                    <a:pos x="T6" y="T7"/>
                  </a:cxn>
                  <a:cxn ang="0">
                    <a:pos x="T8" y="T9"/>
                  </a:cxn>
                </a:cxnLst>
                <a:rect l="0" t="0" r="r" b="b"/>
                <a:pathLst>
                  <a:path w="33" h="19">
                    <a:moveTo>
                      <a:pt x="0" y="2"/>
                    </a:moveTo>
                    <a:lnTo>
                      <a:pt x="2" y="0"/>
                    </a:lnTo>
                    <a:lnTo>
                      <a:pt x="33" y="16"/>
                    </a:lnTo>
                    <a:lnTo>
                      <a:pt x="31" y="19"/>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2" name="Freeform 55">
                <a:extLst>
                  <a:ext uri="{FF2B5EF4-FFF2-40B4-BE49-F238E27FC236}">
                    <a16:creationId xmlns:a16="http://schemas.microsoft.com/office/drawing/2014/main" id="{BD048960-CE9D-30CB-3147-5EFBA67AACA7}"/>
                  </a:ext>
                </a:extLst>
              </p:cNvPr>
              <p:cNvSpPr>
                <a:spLocks/>
              </p:cNvSpPr>
              <p:nvPr/>
            </p:nvSpPr>
            <p:spPr bwMode="auto">
              <a:xfrm>
                <a:off x="7143751" y="4321175"/>
                <a:ext cx="57150" cy="23813"/>
              </a:xfrm>
              <a:custGeom>
                <a:avLst/>
                <a:gdLst>
                  <a:gd name="T0" fmla="*/ 0 w 36"/>
                  <a:gd name="T1" fmla="*/ 3 h 15"/>
                  <a:gd name="T2" fmla="*/ 2 w 36"/>
                  <a:gd name="T3" fmla="*/ 0 h 15"/>
                  <a:gd name="T4" fmla="*/ 36 w 36"/>
                  <a:gd name="T5" fmla="*/ 12 h 15"/>
                  <a:gd name="T6" fmla="*/ 33 w 36"/>
                  <a:gd name="T7" fmla="*/ 15 h 15"/>
                  <a:gd name="T8" fmla="*/ 0 w 36"/>
                  <a:gd name="T9" fmla="*/ 3 h 15"/>
                </a:gdLst>
                <a:ahLst/>
                <a:cxnLst>
                  <a:cxn ang="0">
                    <a:pos x="T0" y="T1"/>
                  </a:cxn>
                  <a:cxn ang="0">
                    <a:pos x="T2" y="T3"/>
                  </a:cxn>
                  <a:cxn ang="0">
                    <a:pos x="T4" y="T5"/>
                  </a:cxn>
                  <a:cxn ang="0">
                    <a:pos x="T6" y="T7"/>
                  </a:cxn>
                  <a:cxn ang="0">
                    <a:pos x="T8" y="T9"/>
                  </a:cxn>
                </a:cxnLst>
                <a:rect l="0" t="0" r="r" b="b"/>
                <a:pathLst>
                  <a:path w="36" h="15">
                    <a:moveTo>
                      <a:pt x="0" y="3"/>
                    </a:moveTo>
                    <a:lnTo>
                      <a:pt x="2" y="0"/>
                    </a:lnTo>
                    <a:lnTo>
                      <a:pt x="36" y="12"/>
                    </a:lnTo>
                    <a:lnTo>
                      <a:pt x="33" y="15"/>
                    </a:lnTo>
                    <a:lnTo>
                      <a:pt x="0" y="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3" name="Freeform 56">
                <a:extLst>
                  <a:ext uri="{FF2B5EF4-FFF2-40B4-BE49-F238E27FC236}">
                    <a16:creationId xmlns:a16="http://schemas.microsoft.com/office/drawing/2014/main" id="{ECAF4844-80BC-7FDF-ABA8-9A9D01D3AA8F}"/>
                  </a:ext>
                </a:extLst>
              </p:cNvPr>
              <p:cNvSpPr>
                <a:spLocks/>
              </p:cNvSpPr>
              <p:nvPr/>
            </p:nvSpPr>
            <p:spPr bwMode="auto">
              <a:xfrm>
                <a:off x="7196138" y="4130675"/>
                <a:ext cx="57150" cy="17463"/>
              </a:xfrm>
              <a:custGeom>
                <a:avLst/>
                <a:gdLst>
                  <a:gd name="T0" fmla="*/ 0 w 36"/>
                  <a:gd name="T1" fmla="*/ 4 h 11"/>
                  <a:gd name="T2" fmla="*/ 0 w 36"/>
                  <a:gd name="T3" fmla="*/ 0 h 11"/>
                  <a:gd name="T4" fmla="*/ 36 w 36"/>
                  <a:gd name="T5" fmla="*/ 7 h 11"/>
                  <a:gd name="T6" fmla="*/ 33 w 36"/>
                  <a:gd name="T7" fmla="*/ 11 h 11"/>
                  <a:gd name="T8" fmla="*/ 0 w 36"/>
                  <a:gd name="T9" fmla="*/ 4 h 11"/>
                </a:gdLst>
                <a:ahLst/>
                <a:cxnLst>
                  <a:cxn ang="0">
                    <a:pos x="T0" y="T1"/>
                  </a:cxn>
                  <a:cxn ang="0">
                    <a:pos x="T2" y="T3"/>
                  </a:cxn>
                  <a:cxn ang="0">
                    <a:pos x="T4" y="T5"/>
                  </a:cxn>
                  <a:cxn ang="0">
                    <a:pos x="T6" y="T7"/>
                  </a:cxn>
                  <a:cxn ang="0">
                    <a:pos x="T8" y="T9"/>
                  </a:cxn>
                </a:cxnLst>
                <a:rect l="0" t="0" r="r" b="b"/>
                <a:pathLst>
                  <a:path w="36" h="11">
                    <a:moveTo>
                      <a:pt x="0" y="4"/>
                    </a:moveTo>
                    <a:lnTo>
                      <a:pt x="0" y="0"/>
                    </a:lnTo>
                    <a:lnTo>
                      <a:pt x="36" y="7"/>
                    </a:lnTo>
                    <a:lnTo>
                      <a:pt x="33" y="11"/>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4" name="Rectangle 57">
                <a:extLst>
                  <a:ext uri="{FF2B5EF4-FFF2-40B4-BE49-F238E27FC236}">
                    <a16:creationId xmlns:a16="http://schemas.microsoft.com/office/drawing/2014/main" id="{A26896C9-8410-4F23-E0C4-4E6DEF81A6A1}"/>
                  </a:ext>
                </a:extLst>
              </p:cNvPr>
              <p:cNvSpPr>
                <a:spLocks noChangeArrowheads="1"/>
              </p:cNvSpPr>
              <p:nvPr/>
            </p:nvSpPr>
            <p:spPr bwMode="auto">
              <a:xfrm>
                <a:off x="7215188" y="3938588"/>
                <a:ext cx="52388" cy="3175"/>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5" name="Freeform 58">
                <a:extLst>
                  <a:ext uri="{FF2B5EF4-FFF2-40B4-BE49-F238E27FC236}">
                    <a16:creationId xmlns:a16="http://schemas.microsoft.com/office/drawing/2014/main" id="{164E55F0-36A4-019E-3D93-16914AFC9242}"/>
                  </a:ext>
                </a:extLst>
              </p:cNvPr>
              <p:cNvSpPr>
                <a:spLocks/>
              </p:cNvSpPr>
              <p:nvPr/>
            </p:nvSpPr>
            <p:spPr bwMode="auto">
              <a:xfrm>
                <a:off x="7196138" y="3732213"/>
                <a:ext cx="57150" cy="17463"/>
              </a:xfrm>
              <a:custGeom>
                <a:avLst/>
                <a:gdLst>
                  <a:gd name="T0" fmla="*/ 3 w 36"/>
                  <a:gd name="T1" fmla="*/ 11 h 11"/>
                  <a:gd name="T2" fmla="*/ 0 w 36"/>
                  <a:gd name="T3" fmla="*/ 7 h 11"/>
                  <a:gd name="T4" fmla="*/ 36 w 36"/>
                  <a:gd name="T5" fmla="*/ 0 h 11"/>
                  <a:gd name="T6" fmla="*/ 36 w 36"/>
                  <a:gd name="T7" fmla="*/ 4 h 11"/>
                  <a:gd name="T8" fmla="*/ 3 w 36"/>
                  <a:gd name="T9" fmla="*/ 11 h 11"/>
                </a:gdLst>
                <a:ahLst/>
                <a:cxnLst>
                  <a:cxn ang="0">
                    <a:pos x="T0" y="T1"/>
                  </a:cxn>
                  <a:cxn ang="0">
                    <a:pos x="T2" y="T3"/>
                  </a:cxn>
                  <a:cxn ang="0">
                    <a:pos x="T4" y="T5"/>
                  </a:cxn>
                  <a:cxn ang="0">
                    <a:pos x="T6" y="T7"/>
                  </a:cxn>
                  <a:cxn ang="0">
                    <a:pos x="T8" y="T9"/>
                  </a:cxn>
                </a:cxnLst>
                <a:rect l="0" t="0" r="r" b="b"/>
                <a:pathLst>
                  <a:path w="36" h="11">
                    <a:moveTo>
                      <a:pt x="3" y="11"/>
                    </a:moveTo>
                    <a:lnTo>
                      <a:pt x="0" y="7"/>
                    </a:lnTo>
                    <a:lnTo>
                      <a:pt x="36" y="0"/>
                    </a:lnTo>
                    <a:lnTo>
                      <a:pt x="36" y="4"/>
                    </a:lnTo>
                    <a:lnTo>
                      <a:pt x="3" y="1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6" name="Freeform 59">
                <a:extLst>
                  <a:ext uri="{FF2B5EF4-FFF2-40B4-BE49-F238E27FC236}">
                    <a16:creationId xmlns:a16="http://schemas.microsoft.com/office/drawing/2014/main" id="{ED586BC4-E2A5-6E41-FAF0-A42817D730E2}"/>
                  </a:ext>
                </a:extLst>
              </p:cNvPr>
              <p:cNvSpPr>
                <a:spLocks/>
              </p:cNvSpPr>
              <p:nvPr/>
            </p:nvSpPr>
            <p:spPr bwMode="auto">
              <a:xfrm>
                <a:off x="7146926" y="3535363"/>
                <a:ext cx="53975" cy="23813"/>
              </a:xfrm>
              <a:custGeom>
                <a:avLst/>
                <a:gdLst>
                  <a:gd name="T0" fmla="*/ 0 w 34"/>
                  <a:gd name="T1" fmla="*/ 15 h 15"/>
                  <a:gd name="T2" fmla="*/ 0 w 34"/>
                  <a:gd name="T3" fmla="*/ 12 h 15"/>
                  <a:gd name="T4" fmla="*/ 31 w 34"/>
                  <a:gd name="T5" fmla="*/ 0 h 15"/>
                  <a:gd name="T6" fmla="*/ 34 w 34"/>
                  <a:gd name="T7" fmla="*/ 3 h 15"/>
                  <a:gd name="T8" fmla="*/ 0 w 34"/>
                  <a:gd name="T9" fmla="*/ 15 h 15"/>
                </a:gdLst>
                <a:ahLst/>
                <a:cxnLst>
                  <a:cxn ang="0">
                    <a:pos x="T0" y="T1"/>
                  </a:cxn>
                  <a:cxn ang="0">
                    <a:pos x="T2" y="T3"/>
                  </a:cxn>
                  <a:cxn ang="0">
                    <a:pos x="T4" y="T5"/>
                  </a:cxn>
                  <a:cxn ang="0">
                    <a:pos x="T6" y="T7"/>
                  </a:cxn>
                  <a:cxn ang="0">
                    <a:pos x="T8" y="T9"/>
                  </a:cxn>
                </a:cxnLst>
                <a:rect l="0" t="0" r="r" b="b"/>
                <a:pathLst>
                  <a:path w="34" h="15">
                    <a:moveTo>
                      <a:pt x="0" y="15"/>
                    </a:moveTo>
                    <a:lnTo>
                      <a:pt x="0" y="12"/>
                    </a:lnTo>
                    <a:lnTo>
                      <a:pt x="31" y="0"/>
                    </a:lnTo>
                    <a:lnTo>
                      <a:pt x="34" y="3"/>
                    </a:lnTo>
                    <a:lnTo>
                      <a:pt x="0" y="1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7" name="Freeform 60">
                <a:extLst>
                  <a:ext uri="{FF2B5EF4-FFF2-40B4-BE49-F238E27FC236}">
                    <a16:creationId xmlns:a16="http://schemas.microsoft.com/office/drawing/2014/main" id="{04F61277-A70B-044D-84D4-1535CA268702}"/>
                  </a:ext>
                </a:extLst>
              </p:cNvPr>
              <p:cNvSpPr>
                <a:spLocks/>
              </p:cNvSpPr>
              <p:nvPr/>
            </p:nvSpPr>
            <p:spPr bwMode="auto">
              <a:xfrm>
                <a:off x="7064376" y="3351213"/>
                <a:ext cx="49213" cy="30163"/>
              </a:xfrm>
              <a:custGeom>
                <a:avLst/>
                <a:gdLst>
                  <a:gd name="T0" fmla="*/ 3 w 31"/>
                  <a:gd name="T1" fmla="*/ 19 h 19"/>
                  <a:gd name="T2" fmla="*/ 0 w 31"/>
                  <a:gd name="T3" fmla="*/ 17 h 19"/>
                  <a:gd name="T4" fmla="*/ 29 w 31"/>
                  <a:gd name="T5" fmla="*/ 0 h 19"/>
                  <a:gd name="T6" fmla="*/ 31 w 31"/>
                  <a:gd name="T7" fmla="*/ 3 h 19"/>
                  <a:gd name="T8" fmla="*/ 3 w 31"/>
                  <a:gd name="T9" fmla="*/ 19 h 19"/>
                </a:gdLst>
                <a:ahLst/>
                <a:cxnLst>
                  <a:cxn ang="0">
                    <a:pos x="T0" y="T1"/>
                  </a:cxn>
                  <a:cxn ang="0">
                    <a:pos x="T2" y="T3"/>
                  </a:cxn>
                  <a:cxn ang="0">
                    <a:pos x="T4" y="T5"/>
                  </a:cxn>
                  <a:cxn ang="0">
                    <a:pos x="T6" y="T7"/>
                  </a:cxn>
                  <a:cxn ang="0">
                    <a:pos x="T8" y="T9"/>
                  </a:cxn>
                </a:cxnLst>
                <a:rect l="0" t="0" r="r" b="b"/>
                <a:pathLst>
                  <a:path w="31" h="19">
                    <a:moveTo>
                      <a:pt x="3" y="19"/>
                    </a:moveTo>
                    <a:lnTo>
                      <a:pt x="0" y="17"/>
                    </a:lnTo>
                    <a:lnTo>
                      <a:pt x="29" y="0"/>
                    </a:lnTo>
                    <a:lnTo>
                      <a:pt x="31" y="3"/>
                    </a:lnTo>
                    <a:lnTo>
                      <a:pt x="3"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8" name="Freeform 61">
                <a:extLst>
                  <a:ext uri="{FF2B5EF4-FFF2-40B4-BE49-F238E27FC236}">
                    <a16:creationId xmlns:a16="http://schemas.microsoft.com/office/drawing/2014/main" id="{38783A48-6B84-19A1-7C6E-6B28A8E61594}"/>
                  </a:ext>
                </a:extLst>
              </p:cNvPr>
              <p:cNvSpPr>
                <a:spLocks/>
              </p:cNvSpPr>
              <p:nvPr/>
            </p:nvSpPr>
            <p:spPr bwMode="auto">
              <a:xfrm>
                <a:off x="6951663" y="3182938"/>
                <a:ext cx="46038" cy="36513"/>
              </a:xfrm>
              <a:custGeom>
                <a:avLst/>
                <a:gdLst>
                  <a:gd name="T0" fmla="*/ 3 w 29"/>
                  <a:gd name="T1" fmla="*/ 23 h 23"/>
                  <a:gd name="T2" fmla="*/ 0 w 29"/>
                  <a:gd name="T3" fmla="*/ 21 h 23"/>
                  <a:gd name="T4" fmla="*/ 26 w 29"/>
                  <a:gd name="T5" fmla="*/ 0 h 23"/>
                  <a:gd name="T6" fmla="*/ 29 w 29"/>
                  <a:gd name="T7" fmla="*/ 2 h 23"/>
                  <a:gd name="T8" fmla="*/ 3 w 29"/>
                  <a:gd name="T9" fmla="*/ 23 h 23"/>
                </a:gdLst>
                <a:ahLst/>
                <a:cxnLst>
                  <a:cxn ang="0">
                    <a:pos x="T0" y="T1"/>
                  </a:cxn>
                  <a:cxn ang="0">
                    <a:pos x="T2" y="T3"/>
                  </a:cxn>
                  <a:cxn ang="0">
                    <a:pos x="T4" y="T5"/>
                  </a:cxn>
                  <a:cxn ang="0">
                    <a:pos x="T6" y="T7"/>
                  </a:cxn>
                  <a:cxn ang="0">
                    <a:pos x="T8" y="T9"/>
                  </a:cxn>
                </a:cxnLst>
                <a:rect l="0" t="0" r="r" b="b"/>
                <a:pathLst>
                  <a:path w="29" h="23">
                    <a:moveTo>
                      <a:pt x="3" y="23"/>
                    </a:moveTo>
                    <a:lnTo>
                      <a:pt x="0" y="21"/>
                    </a:lnTo>
                    <a:lnTo>
                      <a:pt x="26" y="0"/>
                    </a:lnTo>
                    <a:lnTo>
                      <a:pt x="29" y="2"/>
                    </a:lnTo>
                    <a:lnTo>
                      <a:pt x="3" y="2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9" name="Freeform 62">
                <a:extLst>
                  <a:ext uri="{FF2B5EF4-FFF2-40B4-BE49-F238E27FC236}">
                    <a16:creationId xmlns:a16="http://schemas.microsoft.com/office/drawing/2014/main" id="{4C8FC9B8-3B89-F287-FF89-D43ED619FB94}"/>
                  </a:ext>
                </a:extLst>
              </p:cNvPr>
              <p:cNvSpPr>
                <a:spLocks/>
              </p:cNvSpPr>
              <p:nvPr/>
            </p:nvSpPr>
            <p:spPr bwMode="auto">
              <a:xfrm>
                <a:off x="6811963" y="3035300"/>
                <a:ext cx="42863" cy="46038"/>
              </a:xfrm>
              <a:custGeom>
                <a:avLst/>
                <a:gdLst>
                  <a:gd name="T0" fmla="*/ 5 w 27"/>
                  <a:gd name="T1" fmla="*/ 29 h 29"/>
                  <a:gd name="T2" fmla="*/ 0 w 27"/>
                  <a:gd name="T3" fmla="*/ 27 h 29"/>
                  <a:gd name="T4" fmla="*/ 24 w 27"/>
                  <a:gd name="T5" fmla="*/ 0 h 29"/>
                  <a:gd name="T6" fmla="*/ 27 w 27"/>
                  <a:gd name="T7" fmla="*/ 3 h 29"/>
                  <a:gd name="T8" fmla="*/ 5 w 27"/>
                  <a:gd name="T9" fmla="*/ 29 h 29"/>
                </a:gdLst>
                <a:ahLst/>
                <a:cxnLst>
                  <a:cxn ang="0">
                    <a:pos x="T0" y="T1"/>
                  </a:cxn>
                  <a:cxn ang="0">
                    <a:pos x="T2" y="T3"/>
                  </a:cxn>
                  <a:cxn ang="0">
                    <a:pos x="T4" y="T5"/>
                  </a:cxn>
                  <a:cxn ang="0">
                    <a:pos x="T6" y="T7"/>
                  </a:cxn>
                  <a:cxn ang="0">
                    <a:pos x="T8" y="T9"/>
                  </a:cxn>
                </a:cxnLst>
                <a:rect l="0" t="0" r="r" b="b"/>
                <a:pathLst>
                  <a:path w="27" h="29">
                    <a:moveTo>
                      <a:pt x="5" y="29"/>
                    </a:moveTo>
                    <a:lnTo>
                      <a:pt x="0" y="27"/>
                    </a:lnTo>
                    <a:lnTo>
                      <a:pt x="24" y="0"/>
                    </a:lnTo>
                    <a:lnTo>
                      <a:pt x="27" y="3"/>
                    </a:lnTo>
                    <a:lnTo>
                      <a:pt x="5" y="2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0" name="Freeform 63">
                <a:extLst>
                  <a:ext uri="{FF2B5EF4-FFF2-40B4-BE49-F238E27FC236}">
                    <a16:creationId xmlns:a16="http://schemas.microsoft.com/office/drawing/2014/main" id="{A243A438-DC25-371B-8764-99D8B541087A}"/>
                  </a:ext>
                </a:extLst>
              </p:cNvPr>
              <p:cNvSpPr>
                <a:spLocks/>
              </p:cNvSpPr>
              <p:nvPr/>
            </p:nvSpPr>
            <p:spPr bwMode="auto">
              <a:xfrm>
                <a:off x="6654801" y="2919413"/>
                <a:ext cx="30163" cy="49213"/>
              </a:xfrm>
              <a:custGeom>
                <a:avLst/>
                <a:gdLst>
                  <a:gd name="T0" fmla="*/ 2 w 19"/>
                  <a:gd name="T1" fmla="*/ 31 h 31"/>
                  <a:gd name="T2" fmla="*/ 0 w 19"/>
                  <a:gd name="T3" fmla="*/ 31 h 31"/>
                  <a:gd name="T4" fmla="*/ 17 w 19"/>
                  <a:gd name="T5" fmla="*/ 0 h 31"/>
                  <a:gd name="T6" fmla="*/ 19 w 19"/>
                  <a:gd name="T7" fmla="*/ 2 h 31"/>
                  <a:gd name="T8" fmla="*/ 2 w 19"/>
                  <a:gd name="T9" fmla="*/ 31 h 31"/>
                </a:gdLst>
                <a:ahLst/>
                <a:cxnLst>
                  <a:cxn ang="0">
                    <a:pos x="T0" y="T1"/>
                  </a:cxn>
                  <a:cxn ang="0">
                    <a:pos x="T2" y="T3"/>
                  </a:cxn>
                  <a:cxn ang="0">
                    <a:pos x="T4" y="T5"/>
                  </a:cxn>
                  <a:cxn ang="0">
                    <a:pos x="T6" y="T7"/>
                  </a:cxn>
                  <a:cxn ang="0">
                    <a:pos x="T8" y="T9"/>
                  </a:cxn>
                </a:cxnLst>
                <a:rect l="0" t="0" r="r" b="b"/>
                <a:pathLst>
                  <a:path w="19" h="31">
                    <a:moveTo>
                      <a:pt x="2" y="31"/>
                    </a:moveTo>
                    <a:lnTo>
                      <a:pt x="0" y="31"/>
                    </a:lnTo>
                    <a:lnTo>
                      <a:pt x="17" y="0"/>
                    </a:lnTo>
                    <a:lnTo>
                      <a:pt x="19" y="2"/>
                    </a:lnTo>
                    <a:lnTo>
                      <a:pt x="2" y="3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1" name="Freeform 64">
                <a:extLst>
                  <a:ext uri="{FF2B5EF4-FFF2-40B4-BE49-F238E27FC236}">
                    <a16:creationId xmlns:a16="http://schemas.microsoft.com/office/drawing/2014/main" id="{D1C0EB29-022C-6FD9-FD94-A2DA39C3550A}"/>
                  </a:ext>
                </a:extLst>
              </p:cNvPr>
              <p:cNvSpPr>
                <a:spLocks/>
              </p:cNvSpPr>
              <p:nvPr/>
            </p:nvSpPr>
            <p:spPr bwMode="auto">
              <a:xfrm>
                <a:off x="6478588" y="2833688"/>
                <a:ext cx="22225" cy="52388"/>
              </a:xfrm>
              <a:custGeom>
                <a:avLst/>
                <a:gdLst>
                  <a:gd name="T0" fmla="*/ 2 w 14"/>
                  <a:gd name="T1" fmla="*/ 33 h 33"/>
                  <a:gd name="T2" fmla="*/ 0 w 14"/>
                  <a:gd name="T3" fmla="*/ 33 h 33"/>
                  <a:gd name="T4" fmla="*/ 9 w 14"/>
                  <a:gd name="T5" fmla="*/ 0 h 33"/>
                  <a:gd name="T6" fmla="*/ 14 w 14"/>
                  <a:gd name="T7" fmla="*/ 2 h 33"/>
                  <a:gd name="T8" fmla="*/ 2 w 14"/>
                  <a:gd name="T9" fmla="*/ 33 h 33"/>
                </a:gdLst>
                <a:ahLst/>
                <a:cxnLst>
                  <a:cxn ang="0">
                    <a:pos x="T0" y="T1"/>
                  </a:cxn>
                  <a:cxn ang="0">
                    <a:pos x="T2" y="T3"/>
                  </a:cxn>
                  <a:cxn ang="0">
                    <a:pos x="T4" y="T5"/>
                  </a:cxn>
                  <a:cxn ang="0">
                    <a:pos x="T6" y="T7"/>
                  </a:cxn>
                  <a:cxn ang="0">
                    <a:pos x="T8" y="T9"/>
                  </a:cxn>
                </a:cxnLst>
                <a:rect l="0" t="0" r="r" b="b"/>
                <a:pathLst>
                  <a:path w="14" h="33">
                    <a:moveTo>
                      <a:pt x="2" y="33"/>
                    </a:moveTo>
                    <a:lnTo>
                      <a:pt x="0" y="33"/>
                    </a:lnTo>
                    <a:lnTo>
                      <a:pt x="9" y="0"/>
                    </a:lnTo>
                    <a:lnTo>
                      <a:pt x="14" y="2"/>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2" name="Freeform 65">
                <a:extLst>
                  <a:ext uri="{FF2B5EF4-FFF2-40B4-BE49-F238E27FC236}">
                    <a16:creationId xmlns:a16="http://schemas.microsoft.com/office/drawing/2014/main" id="{65A185C1-DB0F-03CC-8B30-C17117C600E8}"/>
                  </a:ext>
                </a:extLst>
              </p:cNvPr>
              <p:cNvSpPr>
                <a:spLocks/>
              </p:cNvSpPr>
              <p:nvPr/>
            </p:nvSpPr>
            <p:spPr bwMode="auto">
              <a:xfrm>
                <a:off x="6286501" y="2779713"/>
                <a:ext cx="14288" cy="57150"/>
              </a:xfrm>
              <a:custGeom>
                <a:avLst/>
                <a:gdLst>
                  <a:gd name="T0" fmla="*/ 5 w 9"/>
                  <a:gd name="T1" fmla="*/ 36 h 36"/>
                  <a:gd name="T2" fmla="*/ 0 w 9"/>
                  <a:gd name="T3" fmla="*/ 34 h 36"/>
                  <a:gd name="T4" fmla="*/ 7 w 9"/>
                  <a:gd name="T5" fmla="*/ 0 h 36"/>
                  <a:gd name="T6" fmla="*/ 9 w 9"/>
                  <a:gd name="T7" fmla="*/ 0 h 36"/>
                  <a:gd name="T8" fmla="*/ 5 w 9"/>
                  <a:gd name="T9" fmla="*/ 36 h 36"/>
                </a:gdLst>
                <a:ahLst/>
                <a:cxnLst>
                  <a:cxn ang="0">
                    <a:pos x="T0" y="T1"/>
                  </a:cxn>
                  <a:cxn ang="0">
                    <a:pos x="T2" y="T3"/>
                  </a:cxn>
                  <a:cxn ang="0">
                    <a:pos x="T4" y="T5"/>
                  </a:cxn>
                  <a:cxn ang="0">
                    <a:pos x="T6" y="T7"/>
                  </a:cxn>
                  <a:cxn ang="0">
                    <a:pos x="T8" y="T9"/>
                  </a:cxn>
                </a:cxnLst>
                <a:rect l="0" t="0" r="r" b="b"/>
                <a:pathLst>
                  <a:path w="9" h="36">
                    <a:moveTo>
                      <a:pt x="5" y="36"/>
                    </a:moveTo>
                    <a:lnTo>
                      <a:pt x="0" y="34"/>
                    </a:lnTo>
                    <a:lnTo>
                      <a:pt x="7" y="0"/>
                    </a:lnTo>
                    <a:lnTo>
                      <a:pt x="9" y="0"/>
                    </a:lnTo>
                    <a:lnTo>
                      <a:pt x="5" y="36"/>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3" name="Freeform 66">
                <a:extLst>
                  <a:ext uri="{FF2B5EF4-FFF2-40B4-BE49-F238E27FC236}">
                    <a16:creationId xmlns:a16="http://schemas.microsoft.com/office/drawing/2014/main" id="{E731DF75-B3CE-A309-3AC1-D5BFBC6E9CE9}"/>
                  </a:ext>
                </a:extLst>
              </p:cNvPr>
              <p:cNvSpPr>
                <a:spLocks/>
              </p:cNvSpPr>
              <p:nvPr/>
            </p:nvSpPr>
            <p:spPr bwMode="auto">
              <a:xfrm>
                <a:off x="5495926" y="2905125"/>
                <a:ext cx="52388" cy="77788"/>
              </a:xfrm>
              <a:custGeom>
                <a:avLst/>
                <a:gdLst>
                  <a:gd name="T0" fmla="*/ 33 w 33"/>
                  <a:gd name="T1" fmla="*/ 47 h 49"/>
                  <a:gd name="T2" fmla="*/ 29 w 33"/>
                  <a:gd name="T3" fmla="*/ 49 h 49"/>
                  <a:gd name="T4" fmla="*/ 0 w 33"/>
                  <a:gd name="T5" fmla="*/ 2 h 49"/>
                  <a:gd name="T6" fmla="*/ 5 w 33"/>
                  <a:gd name="T7" fmla="*/ 0 h 49"/>
                  <a:gd name="T8" fmla="*/ 33 w 33"/>
                  <a:gd name="T9" fmla="*/ 47 h 49"/>
                </a:gdLst>
                <a:ahLst/>
                <a:cxnLst>
                  <a:cxn ang="0">
                    <a:pos x="T0" y="T1"/>
                  </a:cxn>
                  <a:cxn ang="0">
                    <a:pos x="T2" y="T3"/>
                  </a:cxn>
                  <a:cxn ang="0">
                    <a:pos x="T4" y="T5"/>
                  </a:cxn>
                  <a:cxn ang="0">
                    <a:pos x="T6" y="T7"/>
                  </a:cxn>
                  <a:cxn ang="0">
                    <a:pos x="T8" y="T9"/>
                  </a:cxn>
                </a:cxnLst>
                <a:rect l="0" t="0" r="r" b="b"/>
                <a:pathLst>
                  <a:path w="33" h="49">
                    <a:moveTo>
                      <a:pt x="33" y="47"/>
                    </a:moveTo>
                    <a:lnTo>
                      <a:pt x="29" y="49"/>
                    </a:lnTo>
                    <a:lnTo>
                      <a:pt x="0" y="2"/>
                    </a:lnTo>
                    <a:lnTo>
                      <a:pt x="5" y="0"/>
                    </a:lnTo>
                    <a:lnTo>
                      <a:pt x="33" y="4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4" name="Freeform 67">
                <a:extLst>
                  <a:ext uri="{FF2B5EF4-FFF2-40B4-BE49-F238E27FC236}">
                    <a16:creationId xmlns:a16="http://schemas.microsoft.com/office/drawing/2014/main" id="{724FDA84-6547-4B21-91CC-E24302727E9C}"/>
                  </a:ext>
                </a:extLst>
              </p:cNvPr>
              <p:cNvSpPr>
                <a:spLocks/>
              </p:cNvSpPr>
              <p:nvPr/>
            </p:nvSpPr>
            <p:spPr bwMode="auto">
              <a:xfrm>
                <a:off x="5059363" y="3336925"/>
                <a:ext cx="82550" cy="52388"/>
              </a:xfrm>
              <a:custGeom>
                <a:avLst/>
                <a:gdLst>
                  <a:gd name="T0" fmla="*/ 52 w 52"/>
                  <a:gd name="T1" fmla="*/ 28 h 33"/>
                  <a:gd name="T2" fmla="*/ 50 w 52"/>
                  <a:gd name="T3" fmla="*/ 33 h 33"/>
                  <a:gd name="T4" fmla="*/ 0 w 52"/>
                  <a:gd name="T5" fmla="*/ 7 h 33"/>
                  <a:gd name="T6" fmla="*/ 5 w 52"/>
                  <a:gd name="T7" fmla="*/ 0 h 33"/>
                  <a:gd name="T8" fmla="*/ 52 w 52"/>
                  <a:gd name="T9" fmla="*/ 28 h 33"/>
                </a:gdLst>
                <a:ahLst/>
                <a:cxnLst>
                  <a:cxn ang="0">
                    <a:pos x="T0" y="T1"/>
                  </a:cxn>
                  <a:cxn ang="0">
                    <a:pos x="T2" y="T3"/>
                  </a:cxn>
                  <a:cxn ang="0">
                    <a:pos x="T4" y="T5"/>
                  </a:cxn>
                  <a:cxn ang="0">
                    <a:pos x="T6" y="T7"/>
                  </a:cxn>
                  <a:cxn ang="0">
                    <a:pos x="T8" y="T9"/>
                  </a:cxn>
                </a:cxnLst>
                <a:rect l="0" t="0" r="r" b="b"/>
                <a:pathLst>
                  <a:path w="52" h="33">
                    <a:moveTo>
                      <a:pt x="52" y="28"/>
                    </a:moveTo>
                    <a:lnTo>
                      <a:pt x="50" y="33"/>
                    </a:lnTo>
                    <a:lnTo>
                      <a:pt x="0" y="7"/>
                    </a:lnTo>
                    <a:lnTo>
                      <a:pt x="5" y="0"/>
                    </a:lnTo>
                    <a:lnTo>
                      <a:pt x="52"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5" name="Rectangle 68">
                <a:extLst>
                  <a:ext uri="{FF2B5EF4-FFF2-40B4-BE49-F238E27FC236}">
                    <a16:creationId xmlns:a16="http://schemas.microsoft.com/office/drawing/2014/main" id="{6EC5DCBE-3313-3A68-EF7D-92254A61F743}"/>
                  </a:ext>
                </a:extLst>
              </p:cNvPr>
              <p:cNvSpPr>
                <a:spLocks noChangeArrowheads="1"/>
              </p:cNvSpPr>
              <p:nvPr/>
            </p:nvSpPr>
            <p:spPr bwMode="auto">
              <a:xfrm>
                <a:off x="4902201" y="3933825"/>
                <a:ext cx="90488"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6" name="Freeform 69">
                <a:extLst>
                  <a:ext uri="{FF2B5EF4-FFF2-40B4-BE49-F238E27FC236}">
                    <a16:creationId xmlns:a16="http://schemas.microsoft.com/office/drawing/2014/main" id="{BB3A1727-FED7-7EB4-7D87-2C62F9D173EE}"/>
                  </a:ext>
                </a:extLst>
              </p:cNvPr>
              <p:cNvSpPr>
                <a:spLocks/>
              </p:cNvSpPr>
              <p:nvPr/>
            </p:nvSpPr>
            <p:spPr bwMode="auto">
              <a:xfrm>
                <a:off x="5059363" y="4487863"/>
                <a:ext cx="82550" cy="52388"/>
              </a:xfrm>
              <a:custGeom>
                <a:avLst/>
                <a:gdLst>
                  <a:gd name="T0" fmla="*/ 50 w 52"/>
                  <a:gd name="T1" fmla="*/ 0 h 33"/>
                  <a:gd name="T2" fmla="*/ 52 w 52"/>
                  <a:gd name="T3" fmla="*/ 4 h 33"/>
                  <a:gd name="T4" fmla="*/ 5 w 52"/>
                  <a:gd name="T5" fmla="*/ 33 h 33"/>
                  <a:gd name="T6" fmla="*/ 0 w 52"/>
                  <a:gd name="T7" fmla="*/ 26 h 33"/>
                  <a:gd name="T8" fmla="*/ 50 w 52"/>
                  <a:gd name="T9" fmla="*/ 0 h 33"/>
                </a:gdLst>
                <a:ahLst/>
                <a:cxnLst>
                  <a:cxn ang="0">
                    <a:pos x="T0" y="T1"/>
                  </a:cxn>
                  <a:cxn ang="0">
                    <a:pos x="T2" y="T3"/>
                  </a:cxn>
                  <a:cxn ang="0">
                    <a:pos x="T4" y="T5"/>
                  </a:cxn>
                  <a:cxn ang="0">
                    <a:pos x="T6" y="T7"/>
                  </a:cxn>
                  <a:cxn ang="0">
                    <a:pos x="T8" y="T9"/>
                  </a:cxn>
                </a:cxnLst>
                <a:rect l="0" t="0" r="r" b="b"/>
                <a:pathLst>
                  <a:path w="52" h="33">
                    <a:moveTo>
                      <a:pt x="50" y="0"/>
                    </a:moveTo>
                    <a:lnTo>
                      <a:pt x="52" y="4"/>
                    </a:lnTo>
                    <a:lnTo>
                      <a:pt x="5" y="33"/>
                    </a:lnTo>
                    <a:lnTo>
                      <a:pt x="0" y="26"/>
                    </a:lnTo>
                    <a:lnTo>
                      <a:pt x="5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7" name="Freeform 70">
                <a:extLst>
                  <a:ext uri="{FF2B5EF4-FFF2-40B4-BE49-F238E27FC236}">
                    <a16:creationId xmlns:a16="http://schemas.microsoft.com/office/drawing/2014/main" id="{DF6C791B-F0F4-3B88-7D73-C5C160B93C74}"/>
                  </a:ext>
                </a:extLst>
              </p:cNvPr>
              <p:cNvSpPr>
                <a:spLocks/>
              </p:cNvSpPr>
              <p:nvPr/>
            </p:nvSpPr>
            <p:spPr bwMode="auto">
              <a:xfrm>
                <a:off x="5495926" y="4889500"/>
                <a:ext cx="52388" cy="82550"/>
              </a:xfrm>
              <a:custGeom>
                <a:avLst/>
                <a:gdLst>
                  <a:gd name="T0" fmla="*/ 29 w 33"/>
                  <a:gd name="T1" fmla="*/ 0 h 52"/>
                  <a:gd name="T2" fmla="*/ 33 w 33"/>
                  <a:gd name="T3" fmla="*/ 5 h 52"/>
                  <a:gd name="T4" fmla="*/ 5 w 33"/>
                  <a:gd name="T5" fmla="*/ 52 h 52"/>
                  <a:gd name="T6" fmla="*/ 0 w 33"/>
                  <a:gd name="T7" fmla="*/ 50 h 52"/>
                  <a:gd name="T8" fmla="*/ 29 w 33"/>
                  <a:gd name="T9" fmla="*/ 0 h 52"/>
                </a:gdLst>
                <a:ahLst/>
                <a:cxnLst>
                  <a:cxn ang="0">
                    <a:pos x="T0" y="T1"/>
                  </a:cxn>
                  <a:cxn ang="0">
                    <a:pos x="T2" y="T3"/>
                  </a:cxn>
                  <a:cxn ang="0">
                    <a:pos x="T4" y="T5"/>
                  </a:cxn>
                  <a:cxn ang="0">
                    <a:pos x="T6" y="T7"/>
                  </a:cxn>
                  <a:cxn ang="0">
                    <a:pos x="T8" y="T9"/>
                  </a:cxn>
                </a:cxnLst>
                <a:rect l="0" t="0" r="r" b="b"/>
                <a:pathLst>
                  <a:path w="33" h="52">
                    <a:moveTo>
                      <a:pt x="29" y="0"/>
                    </a:moveTo>
                    <a:lnTo>
                      <a:pt x="33" y="5"/>
                    </a:lnTo>
                    <a:lnTo>
                      <a:pt x="5" y="52"/>
                    </a:lnTo>
                    <a:lnTo>
                      <a:pt x="0" y="50"/>
                    </a:lnTo>
                    <a:lnTo>
                      <a:pt x="29"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8" name="Rectangle 71">
                <a:extLst>
                  <a:ext uri="{FF2B5EF4-FFF2-40B4-BE49-F238E27FC236}">
                    <a16:creationId xmlns:a16="http://schemas.microsoft.com/office/drawing/2014/main" id="{132B9D7D-3531-B0CD-C875-AC6FA894C933}"/>
                  </a:ext>
                </a:extLst>
              </p:cNvPr>
              <p:cNvSpPr>
                <a:spLocks noChangeArrowheads="1"/>
              </p:cNvSpPr>
              <p:nvPr/>
            </p:nvSpPr>
            <p:spPr bwMode="auto">
              <a:xfrm>
                <a:off x="6091238" y="5040313"/>
                <a:ext cx="11113" cy="904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9" name="Freeform 72">
                <a:extLst>
                  <a:ext uri="{FF2B5EF4-FFF2-40B4-BE49-F238E27FC236}">
                    <a16:creationId xmlns:a16="http://schemas.microsoft.com/office/drawing/2014/main" id="{926B6616-5157-B2DB-41D3-666CFA4751C6}"/>
                  </a:ext>
                </a:extLst>
              </p:cNvPr>
              <p:cNvSpPr>
                <a:spLocks/>
              </p:cNvSpPr>
              <p:nvPr/>
            </p:nvSpPr>
            <p:spPr bwMode="auto">
              <a:xfrm>
                <a:off x="6643688" y="4889500"/>
                <a:ext cx="52388" cy="82550"/>
              </a:xfrm>
              <a:custGeom>
                <a:avLst/>
                <a:gdLst>
                  <a:gd name="T0" fmla="*/ 0 w 33"/>
                  <a:gd name="T1" fmla="*/ 5 h 52"/>
                  <a:gd name="T2" fmla="*/ 5 w 33"/>
                  <a:gd name="T3" fmla="*/ 0 h 52"/>
                  <a:gd name="T4" fmla="*/ 33 w 33"/>
                  <a:gd name="T5" fmla="*/ 50 h 52"/>
                  <a:gd name="T6" fmla="*/ 28 w 33"/>
                  <a:gd name="T7" fmla="*/ 52 h 52"/>
                  <a:gd name="T8" fmla="*/ 0 w 33"/>
                  <a:gd name="T9" fmla="*/ 5 h 52"/>
                </a:gdLst>
                <a:ahLst/>
                <a:cxnLst>
                  <a:cxn ang="0">
                    <a:pos x="T0" y="T1"/>
                  </a:cxn>
                  <a:cxn ang="0">
                    <a:pos x="T2" y="T3"/>
                  </a:cxn>
                  <a:cxn ang="0">
                    <a:pos x="T4" y="T5"/>
                  </a:cxn>
                  <a:cxn ang="0">
                    <a:pos x="T6" y="T7"/>
                  </a:cxn>
                  <a:cxn ang="0">
                    <a:pos x="T8" y="T9"/>
                  </a:cxn>
                </a:cxnLst>
                <a:rect l="0" t="0" r="r" b="b"/>
                <a:pathLst>
                  <a:path w="33" h="52">
                    <a:moveTo>
                      <a:pt x="0" y="5"/>
                    </a:moveTo>
                    <a:lnTo>
                      <a:pt x="5" y="0"/>
                    </a:lnTo>
                    <a:lnTo>
                      <a:pt x="33" y="50"/>
                    </a:lnTo>
                    <a:lnTo>
                      <a:pt x="28" y="52"/>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0" name="Freeform 73">
                <a:extLst>
                  <a:ext uri="{FF2B5EF4-FFF2-40B4-BE49-F238E27FC236}">
                    <a16:creationId xmlns:a16="http://schemas.microsoft.com/office/drawing/2014/main" id="{76DD6466-39B2-562D-B79E-9C0088A9D01D}"/>
                  </a:ext>
                </a:extLst>
              </p:cNvPr>
              <p:cNvSpPr>
                <a:spLocks/>
              </p:cNvSpPr>
              <p:nvPr/>
            </p:nvSpPr>
            <p:spPr bwMode="auto">
              <a:xfrm>
                <a:off x="7050088" y="4487863"/>
                <a:ext cx="82550" cy="52388"/>
              </a:xfrm>
              <a:custGeom>
                <a:avLst/>
                <a:gdLst>
                  <a:gd name="T0" fmla="*/ 0 w 52"/>
                  <a:gd name="T1" fmla="*/ 4 h 33"/>
                  <a:gd name="T2" fmla="*/ 2 w 52"/>
                  <a:gd name="T3" fmla="*/ 0 h 33"/>
                  <a:gd name="T4" fmla="*/ 52 w 52"/>
                  <a:gd name="T5" fmla="*/ 26 h 33"/>
                  <a:gd name="T6" fmla="*/ 47 w 52"/>
                  <a:gd name="T7" fmla="*/ 33 h 33"/>
                  <a:gd name="T8" fmla="*/ 0 w 52"/>
                  <a:gd name="T9" fmla="*/ 4 h 33"/>
                </a:gdLst>
                <a:ahLst/>
                <a:cxnLst>
                  <a:cxn ang="0">
                    <a:pos x="T0" y="T1"/>
                  </a:cxn>
                  <a:cxn ang="0">
                    <a:pos x="T2" y="T3"/>
                  </a:cxn>
                  <a:cxn ang="0">
                    <a:pos x="T4" y="T5"/>
                  </a:cxn>
                  <a:cxn ang="0">
                    <a:pos x="T6" y="T7"/>
                  </a:cxn>
                  <a:cxn ang="0">
                    <a:pos x="T8" y="T9"/>
                  </a:cxn>
                </a:cxnLst>
                <a:rect l="0" t="0" r="r" b="b"/>
                <a:pathLst>
                  <a:path w="52" h="33">
                    <a:moveTo>
                      <a:pt x="0" y="4"/>
                    </a:moveTo>
                    <a:lnTo>
                      <a:pt x="2" y="0"/>
                    </a:lnTo>
                    <a:lnTo>
                      <a:pt x="52" y="26"/>
                    </a:lnTo>
                    <a:lnTo>
                      <a:pt x="47" y="33"/>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1" name="Rectangle 74">
                <a:extLst>
                  <a:ext uri="{FF2B5EF4-FFF2-40B4-BE49-F238E27FC236}">
                    <a16:creationId xmlns:a16="http://schemas.microsoft.com/office/drawing/2014/main" id="{DEDF4AF7-01D6-C0FA-2EAD-6419CDB2994C}"/>
                  </a:ext>
                </a:extLst>
              </p:cNvPr>
              <p:cNvSpPr>
                <a:spLocks noChangeArrowheads="1"/>
              </p:cNvSpPr>
              <p:nvPr/>
            </p:nvSpPr>
            <p:spPr bwMode="auto">
              <a:xfrm>
                <a:off x="7200901" y="3933825"/>
                <a:ext cx="85725"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2" name="Freeform 75">
                <a:extLst>
                  <a:ext uri="{FF2B5EF4-FFF2-40B4-BE49-F238E27FC236}">
                    <a16:creationId xmlns:a16="http://schemas.microsoft.com/office/drawing/2014/main" id="{E8C85EAB-38C0-426F-78DB-EB757C59CEE1}"/>
                  </a:ext>
                </a:extLst>
              </p:cNvPr>
              <p:cNvSpPr>
                <a:spLocks/>
              </p:cNvSpPr>
              <p:nvPr/>
            </p:nvSpPr>
            <p:spPr bwMode="auto">
              <a:xfrm>
                <a:off x="7050088" y="3336925"/>
                <a:ext cx="82550" cy="52388"/>
              </a:xfrm>
              <a:custGeom>
                <a:avLst/>
                <a:gdLst>
                  <a:gd name="T0" fmla="*/ 2 w 52"/>
                  <a:gd name="T1" fmla="*/ 33 h 33"/>
                  <a:gd name="T2" fmla="*/ 0 w 52"/>
                  <a:gd name="T3" fmla="*/ 28 h 33"/>
                  <a:gd name="T4" fmla="*/ 47 w 52"/>
                  <a:gd name="T5" fmla="*/ 0 h 33"/>
                  <a:gd name="T6" fmla="*/ 52 w 52"/>
                  <a:gd name="T7" fmla="*/ 7 h 33"/>
                  <a:gd name="T8" fmla="*/ 2 w 52"/>
                  <a:gd name="T9" fmla="*/ 33 h 33"/>
                </a:gdLst>
                <a:ahLst/>
                <a:cxnLst>
                  <a:cxn ang="0">
                    <a:pos x="T0" y="T1"/>
                  </a:cxn>
                  <a:cxn ang="0">
                    <a:pos x="T2" y="T3"/>
                  </a:cxn>
                  <a:cxn ang="0">
                    <a:pos x="T4" y="T5"/>
                  </a:cxn>
                  <a:cxn ang="0">
                    <a:pos x="T6" y="T7"/>
                  </a:cxn>
                  <a:cxn ang="0">
                    <a:pos x="T8" y="T9"/>
                  </a:cxn>
                </a:cxnLst>
                <a:rect l="0" t="0" r="r" b="b"/>
                <a:pathLst>
                  <a:path w="52" h="33">
                    <a:moveTo>
                      <a:pt x="2" y="33"/>
                    </a:moveTo>
                    <a:lnTo>
                      <a:pt x="0" y="28"/>
                    </a:lnTo>
                    <a:lnTo>
                      <a:pt x="47" y="0"/>
                    </a:lnTo>
                    <a:lnTo>
                      <a:pt x="52" y="7"/>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3" name="Freeform 76">
                <a:extLst>
                  <a:ext uri="{FF2B5EF4-FFF2-40B4-BE49-F238E27FC236}">
                    <a16:creationId xmlns:a16="http://schemas.microsoft.com/office/drawing/2014/main" id="{AC9038B0-C7E4-B941-2711-E4E98694D116}"/>
                  </a:ext>
                </a:extLst>
              </p:cNvPr>
              <p:cNvSpPr>
                <a:spLocks/>
              </p:cNvSpPr>
              <p:nvPr/>
            </p:nvSpPr>
            <p:spPr bwMode="auto">
              <a:xfrm>
                <a:off x="6643688" y="2905125"/>
                <a:ext cx="52388" cy="77788"/>
              </a:xfrm>
              <a:custGeom>
                <a:avLst/>
                <a:gdLst>
                  <a:gd name="T0" fmla="*/ 5 w 33"/>
                  <a:gd name="T1" fmla="*/ 49 h 49"/>
                  <a:gd name="T2" fmla="*/ 0 w 33"/>
                  <a:gd name="T3" fmla="*/ 47 h 49"/>
                  <a:gd name="T4" fmla="*/ 28 w 33"/>
                  <a:gd name="T5" fmla="*/ 0 h 49"/>
                  <a:gd name="T6" fmla="*/ 33 w 33"/>
                  <a:gd name="T7" fmla="*/ 2 h 49"/>
                  <a:gd name="T8" fmla="*/ 5 w 33"/>
                  <a:gd name="T9" fmla="*/ 49 h 49"/>
                </a:gdLst>
                <a:ahLst/>
                <a:cxnLst>
                  <a:cxn ang="0">
                    <a:pos x="T0" y="T1"/>
                  </a:cxn>
                  <a:cxn ang="0">
                    <a:pos x="T2" y="T3"/>
                  </a:cxn>
                  <a:cxn ang="0">
                    <a:pos x="T4" y="T5"/>
                  </a:cxn>
                  <a:cxn ang="0">
                    <a:pos x="T6" y="T7"/>
                  </a:cxn>
                  <a:cxn ang="0">
                    <a:pos x="T8" y="T9"/>
                  </a:cxn>
                </a:cxnLst>
                <a:rect l="0" t="0" r="r" b="b"/>
                <a:pathLst>
                  <a:path w="33" h="49">
                    <a:moveTo>
                      <a:pt x="5" y="49"/>
                    </a:moveTo>
                    <a:lnTo>
                      <a:pt x="0" y="47"/>
                    </a:lnTo>
                    <a:lnTo>
                      <a:pt x="28" y="0"/>
                    </a:lnTo>
                    <a:lnTo>
                      <a:pt x="33" y="2"/>
                    </a:lnTo>
                    <a:lnTo>
                      <a:pt x="5" y="4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grpSp>
        <p:sp>
          <p:nvSpPr>
            <p:cNvPr id="157" name="Rectangle 77">
              <a:extLst>
                <a:ext uri="{FF2B5EF4-FFF2-40B4-BE49-F238E27FC236}">
                  <a16:creationId xmlns:a16="http://schemas.microsoft.com/office/drawing/2014/main" id="{5618F3EB-631A-EBC9-C040-415CDD51C53B}"/>
                </a:ext>
              </a:extLst>
            </p:cNvPr>
            <p:cNvSpPr>
              <a:spLocks noChangeArrowheads="1"/>
            </p:cNvSpPr>
            <p:nvPr/>
          </p:nvSpPr>
          <p:spPr bwMode="auto">
            <a:xfrm>
              <a:off x="-4093168" y="1629213"/>
              <a:ext cx="89794"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N</a:t>
              </a:r>
              <a:endParaRPr lang="en-US" sz="1500" dirty="0"/>
            </a:p>
          </p:txBody>
        </p:sp>
        <p:sp>
          <p:nvSpPr>
            <p:cNvPr id="158" name="Rectangle 79">
              <a:extLst>
                <a:ext uri="{FF2B5EF4-FFF2-40B4-BE49-F238E27FC236}">
                  <a16:creationId xmlns:a16="http://schemas.microsoft.com/office/drawing/2014/main" id="{24A8FBEA-6B70-B537-4E1E-29BC9B8DF801}"/>
                </a:ext>
              </a:extLst>
            </p:cNvPr>
            <p:cNvSpPr>
              <a:spLocks noChangeArrowheads="1"/>
            </p:cNvSpPr>
            <p:nvPr/>
          </p:nvSpPr>
          <p:spPr bwMode="auto">
            <a:xfrm>
              <a:off x="-2881359" y="2806061"/>
              <a:ext cx="66309"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E</a:t>
              </a:r>
              <a:endParaRPr lang="en-US" sz="1500" dirty="0"/>
            </a:p>
          </p:txBody>
        </p:sp>
        <p:sp>
          <p:nvSpPr>
            <p:cNvPr id="159" name="Rectangle 80">
              <a:extLst>
                <a:ext uri="{FF2B5EF4-FFF2-40B4-BE49-F238E27FC236}">
                  <a16:creationId xmlns:a16="http://schemas.microsoft.com/office/drawing/2014/main" id="{A8A5322B-5C5D-E360-E5ED-418205113CC9}"/>
                </a:ext>
              </a:extLst>
            </p:cNvPr>
            <p:cNvSpPr>
              <a:spLocks noChangeArrowheads="1"/>
            </p:cNvSpPr>
            <p:nvPr/>
          </p:nvSpPr>
          <p:spPr bwMode="auto">
            <a:xfrm>
              <a:off x="-4077424" y="4027914"/>
              <a:ext cx="63546"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S</a:t>
              </a:r>
              <a:endParaRPr lang="en-US" sz="1500" dirty="0"/>
            </a:p>
          </p:txBody>
        </p:sp>
        <p:sp>
          <p:nvSpPr>
            <p:cNvPr id="163" name="Rectangle 162">
              <a:extLst>
                <a:ext uri="{FF2B5EF4-FFF2-40B4-BE49-F238E27FC236}">
                  <a16:creationId xmlns:a16="http://schemas.microsoft.com/office/drawing/2014/main" id="{E31C673E-8691-AF1A-B9E9-AFA43A9E9A32}"/>
                </a:ext>
              </a:extLst>
            </p:cNvPr>
            <p:cNvSpPr>
              <a:spLocks noChangeArrowheads="1"/>
            </p:cNvSpPr>
            <p:nvPr/>
          </p:nvSpPr>
          <p:spPr bwMode="auto">
            <a:xfrm>
              <a:off x="-5299765" y="2806061"/>
              <a:ext cx="109134"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W</a:t>
              </a:r>
              <a:endParaRPr lang="en-US" sz="1500" dirty="0"/>
            </a:p>
          </p:txBody>
        </p:sp>
      </p:grpSp>
      <p:grpSp>
        <p:nvGrpSpPr>
          <p:cNvPr id="103" name="Group 102">
            <a:extLst>
              <a:ext uri="{FF2B5EF4-FFF2-40B4-BE49-F238E27FC236}">
                <a16:creationId xmlns:a16="http://schemas.microsoft.com/office/drawing/2014/main" id="{2AC119FE-0496-483F-AC80-793E171EB655}"/>
              </a:ext>
            </a:extLst>
          </p:cNvPr>
          <p:cNvGrpSpPr/>
          <p:nvPr/>
        </p:nvGrpSpPr>
        <p:grpSpPr>
          <a:xfrm rot="5400000">
            <a:off x="-450927" y="490254"/>
            <a:ext cx="4499059" cy="4499059"/>
            <a:chOff x="4572001" y="1434663"/>
            <a:chExt cx="3056659" cy="3063192"/>
          </a:xfrm>
        </p:grpSpPr>
        <p:sp>
          <p:nvSpPr>
            <p:cNvPr id="104" name="Rectangle 103">
              <a:extLst>
                <a:ext uri="{FF2B5EF4-FFF2-40B4-BE49-F238E27FC236}">
                  <a16:creationId xmlns:a16="http://schemas.microsoft.com/office/drawing/2014/main" id="{EAA6D3F6-2AD5-2C50-5804-E7C572713D38}"/>
                </a:ext>
              </a:extLst>
            </p:cNvPr>
            <p:cNvSpPr/>
            <p:nvPr/>
          </p:nvSpPr>
          <p:spPr>
            <a:xfrm>
              <a:off x="4572001" y="1434663"/>
              <a:ext cx="3056659" cy="30631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nvGrpSpPr>
            <p:cNvPr id="105" name="Group 104">
              <a:extLst>
                <a:ext uri="{FF2B5EF4-FFF2-40B4-BE49-F238E27FC236}">
                  <a16:creationId xmlns:a16="http://schemas.microsoft.com/office/drawing/2014/main" id="{E6F166F6-4852-1986-96A8-632CE3CE2A35}"/>
                </a:ext>
              </a:extLst>
            </p:cNvPr>
            <p:cNvGrpSpPr/>
            <p:nvPr/>
          </p:nvGrpSpPr>
          <p:grpSpPr>
            <a:xfrm rot="20421727">
              <a:off x="5836939" y="2210120"/>
              <a:ext cx="535907" cy="1509918"/>
              <a:chOff x="2413063" y="2859991"/>
              <a:chExt cx="893192" cy="2516570"/>
            </a:xfrm>
          </p:grpSpPr>
          <p:sp>
            <p:nvSpPr>
              <p:cNvPr id="106" name="Freeform 82">
                <a:extLst>
                  <a:ext uri="{FF2B5EF4-FFF2-40B4-BE49-F238E27FC236}">
                    <a16:creationId xmlns:a16="http://schemas.microsoft.com/office/drawing/2014/main" id="{F1146777-2DB8-1315-F109-6E4B5D67B324}"/>
                  </a:ext>
                </a:extLst>
              </p:cNvPr>
              <p:cNvSpPr>
                <a:spLocks/>
              </p:cNvSpPr>
              <p:nvPr/>
            </p:nvSpPr>
            <p:spPr bwMode="auto">
              <a:xfrm>
                <a:off x="2772572" y="2859991"/>
                <a:ext cx="533683" cy="1290663"/>
              </a:xfrm>
              <a:custGeom>
                <a:avLst/>
                <a:gdLst>
                  <a:gd name="T0" fmla="*/ 38 w 239"/>
                  <a:gd name="T1" fmla="*/ 564 h 578"/>
                  <a:gd name="T2" fmla="*/ 76 w 239"/>
                  <a:gd name="T3" fmla="*/ 578 h 578"/>
                  <a:gd name="T4" fmla="*/ 159 w 239"/>
                  <a:gd name="T5" fmla="*/ 289 h 578"/>
                  <a:gd name="T6" fmla="*/ 239 w 239"/>
                  <a:gd name="T7" fmla="*/ 0 h 578"/>
                  <a:gd name="T8" fmla="*/ 121 w 239"/>
                  <a:gd name="T9" fmla="*/ 275 h 578"/>
                  <a:gd name="T10" fmla="*/ 0 w 239"/>
                  <a:gd name="T11" fmla="*/ 550 h 578"/>
                  <a:gd name="T12" fmla="*/ 38 w 239"/>
                  <a:gd name="T13" fmla="*/ 564 h 578"/>
                </a:gdLst>
                <a:ahLst/>
                <a:cxnLst>
                  <a:cxn ang="0">
                    <a:pos x="T0" y="T1"/>
                  </a:cxn>
                  <a:cxn ang="0">
                    <a:pos x="T2" y="T3"/>
                  </a:cxn>
                  <a:cxn ang="0">
                    <a:pos x="T4" y="T5"/>
                  </a:cxn>
                  <a:cxn ang="0">
                    <a:pos x="T6" y="T7"/>
                  </a:cxn>
                  <a:cxn ang="0">
                    <a:pos x="T8" y="T9"/>
                  </a:cxn>
                  <a:cxn ang="0">
                    <a:pos x="T10" y="T11"/>
                  </a:cxn>
                  <a:cxn ang="0">
                    <a:pos x="T12" y="T13"/>
                  </a:cxn>
                </a:cxnLst>
                <a:rect l="0" t="0" r="r" b="b"/>
                <a:pathLst>
                  <a:path w="239" h="578">
                    <a:moveTo>
                      <a:pt x="38" y="564"/>
                    </a:moveTo>
                    <a:lnTo>
                      <a:pt x="76" y="578"/>
                    </a:lnTo>
                    <a:lnTo>
                      <a:pt x="159" y="289"/>
                    </a:lnTo>
                    <a:lnTo>
                      <a:pt x="239" y="0"/>
                    </a:lnTo>
                    <a:lnTo>
                      <a:pt x="121" y="275"/>
                    </a:lnTo>
                    <a:lnTo>
                      <a:pt x="0" y="550"/>
                    </a:lnTo>
                    <a:lnTo>
                      <a:pt x="38" y="564"/>
                    </a:lnTo>
                    <a:close/>
                  </a:path>
                </a:pathLst>
              </a:custGeom>
              <a:solidFill>
                <a:schemeClr val="accent2"/>
              </a:solidFill>
              <a:ln>
                <a:noFill/>
              </a:ln>
            </p:spPr>
            <p:txBody>
              <a:bodyPr vert="horz" wrap="square" lIns="91440" tIns="45720" rIns="91440" bIns="45720" numCol="1" anchor="t" anchorCtr="0" compatLnSpc="1">
                <a:prstTxWarp prst="textNoShape">
                  <a:avLst/>
                </a:prstTxWarp>
                <a:normAutofit/>
              </a:bodyPr>
              <a:lstStyle/>
              <a:p>
                <a:endParaRPr lang="en-US"/>
              </a:p>
            </p:txBody>
          </p:sp>
          <p:grpSp>
            <p:nvGrpSpPr>
              <p:cNvPr id="107" name="Group 106">
                <a:extLst>
                  <a:ext uri="{FF2B5EF4-FFF2-40B4-BE49-F238E27FC236}">
                    <a16:creationId xmlns:a16="http://schemas.microsoft.com/office/drawing/2014/main" id="{93C9B7AE-181F-3722-26E9-3B75AE40234F}"/>
                  </a:ext>
                </a:extLst>
              </p:cNvPr>
              <p:cNvGrpSpPr/>
              <p:nvPr/>
            </p:nvGrpSpPr>
            <p:grpSpPr>
              <a:xfrm>
                <a:off x="2413063" y="3992111"/>
                <a:ext cx="571643" cy="1384450"/>
                <a:chOff x="5778501" y="3848100"/>
                <a:chExt cx="406400" cy="984251"/>
              </a:xfrm>
              <a:solidFill>
                <a:schemeClr val="accent1"/>
              </a:solidFill>
            </p:grpSpPr>
            <p:sp>
              <p:nvSpPr>
                <p:cNvPr id="109" name="Freeform 83">
                  <a:extLst>
                    <a:ext uri="{FF2B5EF4-FFF2-40B4-BE49-F238E27FC236}">
                      <a16:creationId xmlns:a16="http://schemas.microsoft.com/office/drawing/2014/main" id="{CFB54AAE-EB7F-8144-1637-D92E11AC8062}"/>
                    </a:ext>
                  </a:extLst>
                </p:cNvPr>
                <p:cNvSpPr>
                  <a:spLocks/>
                </p:cNvSpPr>
                <p:nvPr/>
              </p:nvSpPr>
              <p:spPr bwMode="auto">
                <a:xfrm>
                  <a:off x="5778501" y="3916363"/>
                  <a:ext cx="379413" cy="915988"/>
                </a:xfrm>
                <a:custGeom>
                  <a:avLst/>
                  <a:gdLst>
                    <a:gd name="T0" fmla="*/ 199 w 239"/>
                    <a:gd name="T1" fmla="*/ 14 h 577"/>
                    <a:gd name="T2" fmla="*/ 239 w 239"/>
                    <a:gd name="T3" fmla="*/ 26 h 577"/>
                    <a:gd name="T4" fmla="*/ 118 w 239"/>
                    <a:gd name="T5" fmla="*/ 303 h 577"/>
                    <a:gd name="T6" fmla="*/ 0 w 239"/>
                    <a:gd name="T7" fmla="*/ 577 h 577"/>
                    <a:gd name="T8" fmla="*/ 80 w 239"/>
                    <a:gd name="T9" fmla="*/ 289 h 577"/>
                    <a:gd name="T10" fmla="*/ 161 w 239"/>
                    <a:gd name="T11" fmla="*/ 0 h 577"/>
                    <a:gd name="T12" fmla="*/ 199 w 239"/>
                    <a:gd name="T13" fmla="*/ 14 h 577"/>
                  </a:gdLst>
                  <a:ahLst/>
                  <a:cxnLst>
                    <a:cxn ang="0">
                      <a:pos x="T0" y="T1"/>
                    </a:cxn>
                    <a:cxn ang="0">
                      <a:pos x="T2" y="T3"/>
                    </a:cxn>
                    <a:cxn ang="0">
                      <a:pos x="T4" y="T5"/>
                    </a:cxn>
                    <a:cxn ang="0">
                      <a:pos x="T6" y="T7"/>
                    </a:cxn>
                    <a:cxn ang="0">
                      <a:pos x="T8" y="T9"/>
                    </a:cxn>
                    <a:cxn ang="0">
                      <a:pos x="T10" y="T11"/>
                    </a:cxn>
                    <a:cxn ang="0">
                      <a:pos x="T12" y="T13"/>
                    </a:cxn>
                  </a:cxnLst>
                  <a:rect l="0" t="0" r="r" b="b"/>
                  <a:pathLst>
                    <a:path w="239" h="577">
                      <a:moveTo>
                        <a:pt x="199" y="14"/>
                      </a:moveTo>
                      <a:lnTo>
                        <a:pt x="239" y="26"/>
                      </a:lnTo>
                      <a:lnTo>
                        <a:pt x="118" y="303"/>
                      </a:lnTo>
                      <a:lnTo>
                        <a:pt x="0" y="577"/>
                      </a:lnTo>
                      <a:lnTo>
                        <a:pt x="80" y="289"/>
                      </a:lnTo>
                      <a:lnTo>
                        <a:pt x="161" y="0"/>
                      </a:lnTo>
                      <a:lnTo>
                        <a:pt x="19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0" name="Oval 84">
                  <a:extLst>
                    <a:ext uri="{FF2B5EF4-FFF2-40B4-BE49-F238E27FC236}">
                      <a16:creationId xmlns:a16="http://schemas.microsoft.com/office/drawing/2014/main" id="{F7114458-4EE6-766F-DBA8-D829AD90A62B}"/>
                    </a:ext>
                  </a:extLst>
                </p:cNvPr>
                <p:cNvSpPr>
                  <a:spLocks noChangeArrowheads="1"/>
                </p:cNvSpPr>
                <p:nvPr/>
              </p:nvSpPr>
              <p:spPr bwMode="auto">
                <a:xfrm>
                  <a:off x="6007101" y="3848100"/>
                  <a:ext cx="177800" cy="176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grpSp>
          <p:sp>
            <p:nvSpPr>
              <p:cNvPr id="108" name="Oval 85">
                <a:extLst>
                  <a:ext uri="{FF2B5EF4-FFF2-40B4-BE49-F238E27FC236}">
                    <a16:creationId xmlns:a16="http://schemas.microsoft.com/office/drawing/2014/main" id="{FA2A65C5-CFDE-1647-2762-5A3D2B205518}"/>
                  </a:ext>
                </a:extLst>
              </p:cNvPr>
              <p:cNvSpPr>
                <a:spLocks noChangeArrowheads="1"/>
              </p:cNvSpPr>
              <p:nvPr/>
            </p:nvSpPr>
            <p:spPr bwMode="auto">
              <a:xfrm>
                <a:off x="2803834" y="4065800"/>
                <a:ext cx="100485" cy="100485"/>
              </a:xfrm>
              <a:prstGeom prst="ellipse">
                <a:avLst/>
              </a:prstGeom>
              <a:solidFill>
                <a:schemeClr val="accent2"/>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sp>
        <p:nvSpPr>
          <p:cNvPr id="2" name="Slide Number Placeholder 1">
            <a:extLst>
              <a:ext uri="{FF2B5EF4-FFF2-40B4-BE49-F238E27FC236}">
                <a16:creationId xmlns:a16="http://schemas.microsoft.com/office/drawing/2014/main" id="{DDDDC56E-9843-D5FB-70E0-71C559D66CD0}"/>
              </a:ext>
            </a:extLst>
          </p:cNvPr>
          <p:cNvSpPr>
            <a:spLocks noGrp="1"/>
          </p:cNvSpPr>
          <p:nvPr>
            <p:ph type="sldNum" sz="quarter" idx="12"/>
          </p:nvPr>
        </p:nvSpPr>
        <p:spPr/>
        <p:txBody>
          <a:bodyPr/>
          <a:lstStyle/>
          <a:p>
            <a:fld id="{8E591227-F9EB-4B2B-9432-842143BA1678}" type="slidenum">
              <a:rPr lang="en-US" smtClean="0"/>
              <a:t>3</a:t>
            </a:fld>
            <a:endParaRPr lang="en-US"/>
          </a:p>
        </p:txBody>
      </p:sp>
      <p:grpSp>
        <p:nvGrpSpPr>
          <p:cNvPr id="3" name="Group 2">
            <a:extLst>
              <a:ext uri="{FF2B5EF4-FFF2-40B4-BE49-F238E27FC236}">
                <a16:creationId xmlns:a16="http://schemas.microsoft.com/office/drawing/2014/main" id="{153424A1-002B-91B3-97D8-8614CBEB6F9B}"/>
              </a:ext>
            </a:extLst>
          </p:cNvPr>
          <p:cNvGrpSpPr/>
          <p:nvPr/>
        </p:nvGrpSpPr>
        <p:grpSpPr>
          <a:xfrm rot="10800000">
            <a:off x="995821" y="3230386"/>
            <a:ext cx="1650786" cy="1650786"/>
            <a:chOff x="4572001" y="1434663"/>
            <a:chExt cx="3056659" cy="3063192"/>
          </a:xfrm>
        </p:grpSpPr>
        <p:sp>
          <p:nvSpPr>
            <p:cNvPr id="4" name="Rectangle 3">
              <a:extLst>
                <a:ext uri="{FF2B5EF4-FFF2-40B4-BE49-F238E27FC236}">
                  <a16:creationId xmlns:a16="http://schemas.microsoft.com/office/drawing/2014/main" id="{41402507-485C-BDBD-6214-1173D895D8F3}"/>
                </a:ext>
              </a:extLst>
            </p:cNvPr>
            <p:cNvSpPr/>
            <p:nvPr/>
          </p:nvSpPr>
          <p:spPr>
            <a:xfrm>
              <a:off x="4572001" y="1434663"/>
              <a:ext cx="3056659" cy="30631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nvGrpSpPr>
            <p:cNvPr id="5" name="Group 4">
              <a:extLst>
                <a:ext uri="{FF2B5EF4-FFF2-40B4-BE49-F238E27FC236}">
                  <a16:creationId xmlns:a16="http://schemas.microsoft.com/office/drawing/2014/main" id="{76F14C83-78ED-8A5E-1FD2-F6A8792B7331}"/>
                </a:ext>
              </a:extLst>
            </p:cNvPr>
            <p:cNvGrpSpPr/>
            <p:nvPr/>
          </p:nvGrpSpPr>
          <p:grpSpPr>
            <a:xfrm rot="20421727">
              <a:off x="5836939" y="2210120"/>
              <a:ext cx="535907" cy="1509918"/>
              <a:chOff x="2413063" y="2859991"/>
              <a:chExt cx="893192" cy="2516570"/>
            </a:xfrm>
          </p:grpSpPr>
          <p:sp>
            <p:nvSpPr>
              <p:cNvPr id="6" name="Freeform 82">
                <a:extLst>
                  <a:ext uri="{FF2B5EF4-FFF2-40B4-BE49-F238E27FC236}">
                    <a16:creationId xmlns:a16="http://schemas.microsoft.com/office/drawing/2014/main" id="{90C7A549-65DE-FD12-ECBB-F72143228D7C}"/>
                  </a:ext>
                </a:extLst>
              </p:cNvPr>
              <p:cNvSpPr>
                <a:spLocks/>
              </p:cNvSpPr>
              <p:nvPr/>
            </p:nvSpPr>
            <p:spPr bwMode="auto">
              <a:xfrm>
                <a:off x="2772572" y="2859991"/>
                <a:ext cx="533683" cy="1290663"/>
              </a:xfrm>
              <a:custGeom>
                <a:avLst/>
                <a:gdLst>
                  <a:gd name="T0" fmla="*/ 38 w 239"/>
                  <a:gd name="T1" fmla="*/ 564 h 578"/>
                  <a:gd name="T2" fmla="*/ 76 w 239"/>
                  <a:gd name="T3" fmla="*/ 578 h 578"/>
                  <a:gd name="T4" fmla="*/ 159 w 239"/>
                  <a:gd name="T5" fmla="*/ 289 h 578"/>
                  <a:gd name="T6" fmla="*/ 239 w 239"/>
                  <a:gd name="T7" fmla="*/ 0 h 578"/>
                  <a:gd name="T8" fmla="*/ 121 w 239"/>
                  <a:gd name="T9" fmla="*/ 275 h 578"/>
                  <a:gd name="T10" fmla="*/ 0 w 239"/>
                  <a:gd name="T11" fmla="*/ 550 h 578"/>
                  <a:gd name="T12" fmla="*/ 38 w 239"/>
                  <a:gd name="T13" fmla="*/ 564 h 578"/>
                </a:gdLst>
                <a:ahLst/>
                <a:cxnLst>
                  <a:cxn ang="0">
                    <a:pos x="T0" y="T1"/>
                  </a:cxn>
                  <a:cxn ang="0">
                    <a:pos x="T2" y="T3"/>
                  </a:cxn>
                  <a:cxn ang="0">
                    <a:pos x="T4" y="T5"/>
                  </a:cxn>
                  <a:cxn ang="0">
                    <a:pos x="T6" y="T7"/>
                  </a:cxn>
                  <a:cxn ang="0">
                    <a:pos x="T8" y="T9"/>
                  </a:cxn>
                  <a:cxn ang="0">
                    <a:pos x="T10" y="T11"/>
                  </a:cxn>
                  <a:cxn ang="0">
                    <a:pos x="T12" y="T13"/>
                  </a:cxn>
                </a:cxnLst>
                <a:rect l="0" t="0" r="r" b="b"/>
                <a:pathLst>
                  <a:path w="239" h="578">
                    <a:moveTo>
                      <a:pt x="38" y="564"/>
                    </a:moveTo>
                    <a:lnTo>
                      <a:pt x="76" y="578"/>
                    </a:lnTo>
                    <a:lnTo>
                      <a:pt x="159" y="289"/>
                    </a:lnTo>
                    <a:lnTo>
                      <a:pt x="239" y="0"/>
                    </a:lnTo>
                    <a:lnTo>
                      <a:pt x="121" y="275"/>
                    </a:lnTo>
                    <a:lnTo>
                      <a:pt x="0" y="550"/>
                    </a:lnTo>
                    <a:lnTo>
                      <a:pt x="38" y="564"/>
                    </a:lnTo>
                    <a:close/>
                  </a:path>
                </a:pathLst>
              </a:custGeom>
              <a:solidFill>
                <a:schemeClr val="accent2"/>
              </a:solidFill>
              <a:ln>
                <a:noFill/>
              </a:ln>
            </p:spPr>
            <p:txBody>
              <a:bodyPr vert="horz" wrap="square" lIns="91440" tIns="45720" rIns="91440" bIns="45720" numCol="1" anchor="t" anchorCtr="0" compatLnSpc="1">
                <a:prstTxWarp prst="textNoShape">
                  <a:avLst/>
                </a:prstTxWarp>
                <a:normAutofit/>
              </a:bodyPr>
              <a:lstStyle/>
              <a:p>
                <a:endParaRPr lang="en-US"/>
              </a:p>
            </p:txBody>
          </p:sp>
          <p:grpSp>
            <p:nvGrpSpPr>
              <p:cNvPr id="8" name="Group 7">
                <a:extLst>
                  <a:ext uri="{FF2B5EF4-FFF2-40B4-BE49-F238E27FC236}">
                    <a16:creationId xmlns:a16="http://schemas.microsoft.com/office/drawing/2014/main" id="{491989BF-4543-B954-B2CF-66FD34F4B740}"/>
                  </a:ext>
                </a:extLst>
              </p:cNvPr>
              <p:cNvGrpSpPr/>
              <p:nvPr/>
            </p:nvGrpSpPr>
            <p:grpSpPr>
              <a:xfrm>
                <a:off x="2413063" y="3992111"/>
                <a:ext cx="571643" cy="1384450"/>
                <a:chOff x="5778501" y="3848100"/>
                <a:chExt cx="406400" cy="984251"/>
              </a:xfrm>
              <a:solidFill>
                <a:schemeClr val="accent1"/>
              </a:solidFill>
            </p:grpSpPr>
            <p:sp>
              <p:nvSpPr>
                <p:cNvPr id="10" name="Freeform 83">
                  <a:extLst>
                    <a:ext uri="{FF2B5EF4-FFF2-40B4-BE49-F238E27FC236}">
                      <a16:creationId xmlns:a16="http://schemas.microsoft.com/office/drawing/2014/main" id="{68AEF550-5012-D454-50DD-043A56467ACC}"/>
                    </a:ext>
                  </a:extLst>
                </p:cNvPr>
                <p:cNvSpPr>
                  <a:spLocks/>
                </p:cNvSpPr>
                <p:nvPr/>
              </p:nvSpPr>
              <p:spPr bwMode="auto">
                <a:xfrm>
                  <a:off x="5778501" y="3916363"/>
                  <a:ext cx="379413" cy="915988"/>
                </a:xfrm>
                <a:custGeom>
                  <a:avLst/>
                  <a:gdLst>
                    <a:gd name="T0" fmla="*/ 199 w 239"/>
                    <a:gd name="T1" fmla="*/ 14 h 577"/>
                    <a:gd name="T2" fmla="*/ 239 w 239"/>
                    <a:gd name="T3" fmla="*/ 26 h 577"/>
                    <a:gd name="T4" fmla="*/ 118 w 239"/>
                    <a:gd name="T5" fmla="*/ 303 h 577"/>
                    <a:gd name="T6" fmla="*/ 0 w 239"/>
                    <a:gd name="T7" fmla="*/ 577 h 577"/>
                    <a:gd name="T8" fmla="*/ 80 w 239"/>
                    <a:gd name="T9" fmla="*/ 289 h 577"/>
                    <a:gd name="T10" fmla="*/ 161 w 239"/>
                    <a:gd name="T11" fmla="*/ 0 h 577"/>
                    <a:gd name="T12" fmla="*/ 199 w 239"/>
                    <a:gd name="T13" fmla="*/ 14 h 577"/>
                  </a:gdLst>
                  <a:ahLst/>
                  <a:cxnLst>
                    <a:cxn ang="0">
                      <a:pos x="T0" y="T1"/>
                    </a:cxn>
                    <a:cxn ang="0">
                      <a:pos x="T2" y="T3"/>
                    </a:cxn>
                    <a:cxn ang="0">
                      <a:pos x="T4" y="T5"/>
                    </a:cxn>
                    <a:cxn ang="0">
                      <a:pos x="T6" y="T7"/>
                    </a:cxn>
                    <a:cxn ang="0">
                      <a:pos x="T8" y="T9"/>
                    </a:cxn>
                    <a:cxn ang="0">
                      <a:pos x="T10" y="T11"/>
                    </a:cxn>
                    <a:cxn ang="0">
                      <a:pos x="T12" y="T13"/>
                    </a:cxn>
                  </a:cxnLst>
                  <a:rect l="0" t="0" r="r" b="b"/>
                  <a:pathLst>
                    <a:path w="239" h="577">
                      <a:moveTo>
                        <a:pt x="199" y="14"/>
                      </a:moveTo>
                      <a:lnTo>
                        <a:pt x="239" y="26"/>
                      </a:lnTo>
                      <a:lnTo>
                        <a:pt x="118" y="303"/>
                      </a:lnTo>
                      <a:lnTo>
                        <a:pt x="0" y="577"/>
                      </a:lnTo>
                      <a:lnTo>
                        <a:pt x="80" y="289"/>
                      </a:lnTo>
                      <a:lnTo>
                        <a:pt x="161" y="0"/>
                      </a:lnTo>
                      <a:lnTo>
                        <a:pt x="19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 name="Oval 84">
                  <a:extLst>
                    <a:ext uri="{FF2B5EF4-FFF2-40B4-BE49-F238E27FC236}">
                      <a16:creationId xmlns:a16="http://schemas.microsoft.com/office/drawing/2014/main" id="{D2C68383-93D4-B943-0FB2-248AA0E7C8C9}"/>
                    </a:ext>
                  </a:extLst>
                </p:cNvPr>
                <p:cNvSpPr>
                  <a:spLocks noChangeArrowheads="1"/>
                </p:cNvSpPr>
                <p:nvPr/>
              </p:nvSpPr>
              <p:spPr bwMode="auto">
                <a:xfrm>
                  <a:off x="6007101" y="3848100"/>
                  <a:ext cx="177800" cy="176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sp>
            <p:nvSpPr>
              <p:cNvPr id="9" name="Oval 85">
                <a:extLst>
                  <a:ext uri="{FF2B5EF4-FFF2-40B4-BE49-F238E27FC236}">
                    <a16:creationId xmlns:a16="http://schemas.microsoft.com/office/drawing/2014/main" id="{441336A3-B2FF-4097-01A5-2BE38C52C479}"/>
                  </a:ext>
                </a:extLst>
              </p:cNvPr>
              <p:cNvSpPr>
                <a:spLocks noChangeArrowheads="1"/>
              </p:cNvSpPr>
              <p:nvPr/>
            </p:nvSpPr>
            <p:spPr bwMode="auto">
              <a:xfrm>
                <a:off x="2803834" y="4065800"/>
                <a:ext cx="100485" cy="100485"/>
              </a:xfrm>
              <a:prstGeom prst="ellipse">
                <a:avLst/>
              </a:prstGeom>
              <a:solidFill>
                <a:schemeClr val="accent2"/>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spTree>
    <p:extLst>
      <p:ext uri="{BB962C8B-B14F-4D97-AF65-F5344CB8AC3E}">
        <p14:creationId xmlns:p14="http://schemas.microsoft.com/office/powerpoint/2010/main" val="124877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endCondLst>
                                    <p:cond evt="onNext" delay="0">
                                      <p:tgtEl>
                                        <p:sldTgt/>
                                      </p:tgtEl>
                                    </p:cond>
                                  </p:endCondLst>
                                  <p:childTnLst>
                                    <p:animRot by="120000">
                                      <p:cBhvr>
                                        <p:cTn id="6" dur="200" fill="hold">
                                          <p:stCondLst>
                                            <p:cond delay="0"/>
                                          </p:stCondLst>
                                        </p:cTn>
                                        <p:tgtEl>
                                          <p:spTgt spid="103"/>
                                        </p:tgtEl>
                                        <p:attrNameLst>
                                          <p:attrName>r</p:attrName>
                                        </p:attrNameLst>
                                      </p:cBhvr>
                                    </p:animRot>
                                    <p:animRot by="-240000">
                                      <p:cBhvr>
                                        <p:cTn id="7" dur="400" fill="hold">
                                          <p:stCondLst>
                                            <p:cond delay="400"/>
                                          </p:stCondLst>
                                        </p:cTn>
                                        <p:tgtEl>
                                          <p:spTgt spid="103"/>
                                        </p:tgtEl>
                                        <p:attrNameLst>
                                          <p:attrName>r</p:attrName>
                                        </p:attrNameLst>
                                      </p:cBhvr>
                                    </p:animRot>
                                    <p:animRot by="240000">
                                      <p:cBhvr>
                                        <p:cTn id="8" dur="400" fill="hold">
                                          <p:stCondLst>
                                            <p:cond delay="800"/>
                                          </p:stCondLst>
                                        </p:cTn>
                                        <p:tgtEl>
                                          <p:spTgt spid="103"/>
                                        </p:tgtEl>
                                        <p:attrNameLst>
                                          <p:attrName>r</p:attrName>
                                        </p:attrNameLst>
                                      </p:cBhvr>
                                    </p:animRot>
                                    <p:animRot by="-240000">
                                      <p:cBhvr>
                                        <p:cTn id="9" dur="400" fill="hold">
                                          <p:stCondLst>
                                            <p:cond delay="1200"/>
                                          </p:stCondLst>
                                        </p:cTn>
                                        <p:tgtEl>
                                          <p:spTgt spid="103"/>
                                        </p:tgtEl>
                                        <p:attrNameLst>
                                          <p:attrName>r</p:attrName>
                                        </p:attrNameLst>
                                      </p:cBhvr>
                                    </p:animRot>
                                    <p:animRot by="120000">
                                      <p:cBhvr>
                                        <p:cTn id="10" dur="400" fill="hold">
                                          <p:stCondLst>
                                            <p:cond delay="1600"/>
                                          </p:stCondLst>
                                        </p:cTn>
                                        <p:tgtEl>
                                          <p:spTgt spid="103"/>
                                        </p:tgtEl>
                                        <p:attrNameLst>
                                          <p:attrName>r</p:attrName>
                                        </p:attrNameLst>
                                      </p:cBhvr>
                                    </p:animRot>
                                  </p:childTnLst>
                                </p:cTn>
                              </p:par>
                              <p:par>
                                <p:cTn id="11" presetID="22" presetClass="entr" presetSubtype="8"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par>
                                <p:cTn id="14" presetID="2" presetClass="entr" presetSubtype="2" decel="32000" fill="hold" grpId="0" nodeType="withEffect">
                                  <p:stCondLst>
                                    <p:cond delay="180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1000" fill="hold"/>
                                        <p:tgtEl>
                                          <p:spTgt spid="36"/>
                                        </p:tgtEl>
                                        <p:attrNameLst>
                                          <p:attrName>ppt_x</p:attrName>
                                        </p:attrNameLst>
                                      </p:cBhvr>
                                      <p:tavLst>
                                        <p:tav tm="0">
                                          <p:val>
                                            <p:strVal val="1+#ppt_w/2"/>
                                          </p:val>
                                        </p:tav>
                                        <p:tav tm="100000">
                                          <p:val>
                                            <p:strVal val="#ppt_x"/>
                                          </p:val>
                                        </p:tav>
                                      </p:tavLst>
                                    </p:anim>
                                    <p:anim calcmode="lin" valueType="num">
                                      <p:cBhvr additive="base">
                                        <p:cTn id="17"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2" presetClass="emph" presetSubtype="0" repeatCount="indefinite" fill="hold" nodeType="clickEffect">
                                  <p:stCondLst>
                                    <p:cond delay="0"/>
                                  </p:stCondLst>
                                  <p:endCondLst>
                                    <p:cond evt="onNext" delay="0">
                                      <p:tgtEl>
                                        <p:sldTgt/>
                                      </p:tgtEl>
                                    </p:cond>
                                  </p:endCondLst>
                                  <p:childTnLst>
                                    <p:animRot by="120000">
                                      <p:cBhvr>
                                        <p:cTn id="21" dur="50" fill="hold">
                                          <p:stCondLst>
                                            <p:cond delay="0"/>
                                          </p:stCondLst>
                                        </p:cTn>
                                        <p:tgtEl>
                                          <p:spTgt spid="3"/>
                                        </p:tgtEl>
                                        <p:attrNameLst>
                                          <p:attrName>r</p:attrName>
                                        </p:attrNameLst>
                                      </p:cBhvr>
                                    </p:animRot>
                                    <p:animRot by="-240000">
                                      <p:cBhvr>
                                        <p:cTn id="22" dur="100" fill="hold">
                                          <p:stCondLst>
                                            <p:cond delay="100"/>
                                          </p:stCondLst>
                                        </p:cTn>
                                        <p:tgtEl>
                                          <p:spTgt spid="3"/>
                                        </p:tgtEl>
                                        <p:attrNameLst>
                                          <p:attrName>r</p:attrName>
                                        </p:attrNameLst>
                                      </p:cBhvr>
                                    </p:animRot>
                                    <p:animRot by="240000">
                                      <p:cBhvr>
                                        <p:cTn id="23" dur="100" fill="hold">
                                          <p:stCondLst>
                                            <p:cond delay="200"/>
                                          </p:stCondLst>
                                        </p:cTn>
                                        <p:tgtEl>
                                          <p:spTgt spid="3"/>
                                        </p:tgtEl>
                                        <p:attrNameLst>
                                          <p:attrName>r</p:attrName>
                                        </p:attrNameLst>
                                      </p:cBhvr>
                                    </p:animRot>
                                    <p:animRot by="-240000">
                                      <p:cBhvr>
                                        <p:cTn id="24" dur="100" fill="hold">
                                          <p:stCondLst>
                                            <p:cond delay="300"/>
                                          </p:stCondLst>
                                        </p:cTn>
                                        <p:tgtEl>
                                          <p:spTgt spid="3"/>
                                        </p:tgtEl>
                                        <p:attrNameLst>
                                          <p:attrName>r</p:attrName>
                                        </p:attrNameLst>
                                      </p:cBhvr>
                                    </p:animRot>
                                    <p:animRot by="120000">
                                      <p:cBhvr>
                                        <p:cTn id="25" dur="100" fill="hold">
                                          <p:stCondLst>
                                            <p:cond delay="400"/>
                                          </p:stCondLst>
                                        </p:cTn>
                                        <p:tgtEl>
                                          <p:spTgt spid="3"/>
                                        </p:tgtEl>
                                        <p:attrNameLst>
                                          <p:attrName>r</p:attrName>
                                        </p:attrNameLst>
                                      </p:cBhvr>
                                    </p:animRot>
                                  </p:childTnLst>
                                </p:cTn>
                              </p:par>
                              <p:par>
                                <p:cTn id="26" presetID="8" presetClass="emph" presetSubtype="0" fill="hold" nodeType="withEffect">
                                  <p:stCondLst>
                                    <p:cond delay="0"/>
                                  </p:stCondLst>
                                  <p:childTnLst>
                                    <p:animRot by="10800000">
                                      <p:cBhvr>
                                        <p:cTn id="27" dur="75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8F92-1A95-059E-6372-A59D2584B7E5}"/>
              </a:ext>
            </a:extLst>
          </p:cNvPr>
          <p:cNvSpPr>
            <a:spLocks noGrp="1"/>
          </p:cNvSpPr>
          <p:nvPr>
            <p:ph type="title"/>
          </p:nvPr>
        </p:nvSpPr>
        <p:spPr/>
        <p:txBody>
          <a:bodyPr/>
          <a:lstStyle/>
          <a:p>
            <a:r>
              <a:rPr lang="en-US" dirty="0"/>
              <a:t>AG Opinion Number KP-0475</a:t>
            </a:r>
          </a:p>
        </p:txBody>
      </p:sp>
      <p:sp>
        <p:nvSpPr>
          <p:cNvPr id="3" name="Content Placeholder 2">
            <a:extLst>
              <a:ext uri="{FF2B5EF4-FFF2-40B4-BE49-F238E27FC236}">
                <a16:creationId xmlns:a16="http://schemas.microsoft.com/office/drawing/2014/main" id="{2F29A252-2F68-B8FC-A612-12F499C6C70E}"/>
              </a:ext>
            </a:extLst>
          </p:cNvPr>
          <p:cNvSpPr>
            <a:spLocks noGrp="1"/>
          </p:cNvSpPr>
          <p:nvPr>
            <p:ph idx="1"/>
          </p:nvPr>
        </p:nvSpPr>
        <p:spPr/>
        <p:txBody>
          <a:bodyPr/>
          <a:lstStyle/>
          <a:p>
            <a:r>
              <a:rPr lang="en-US" dirty="0"/>
              <a:t>On October 2, 2024, Ken Paxton clarified notice requirements relating to going into closed session</a:t>
            </a:r>
          </a:p>
          <a:p>
            <a:r>
              <a:rPr lang="en-US" dirty="0"/>
              <a:t>Boilerplate language listing reasons the District may go into closed session is not enough to satisfy TOMA notice requirements</a:t>
            </a:r>
          </a:p>
          <a:p>
            <a:r>
              <a:rPr lang="en-US" dirty="0"/>
              <a:t>Notice requirements apply to closed sessions, so there must be a relevant agenda item in order to go into closed session</a:t>
            </a:r>
          </a:p>
          <a:p>
            <a:endParaRPr lang="en-US" dirty="0"/>
          </a:p>
        </p:txBody>
      </p:sp>
      <p:sp>
        <p:nvSpPr>
          <p:cNvPr id="4" name="Slide Number Placeholder 3">
            <a:extLst>
              <a:ext uri="{FF2B5EF4-FFF2-40B4-BE49-F238E27FC236}">
                <a16:creationId xmlns:a16="http://schemas.microsoft.com/office/drawing/2014/main" id="{6BC41BB1-DB9D-CFA8-82D9-C10385F142BD}"/>
              </a:ext>
            </a:extLst>
          </p:cNvPr>
          <p:cNvSpPr>
            <a:spLocks noGrp="1"/>
          </p:cNvSpPr>
          <p:nvPr>
            <p:ph type="sldNum" sz="quarter" idx="12"/>
          </p:nvPr>
        </p:nvSpPr>
        <p:spPr/>
        <p:txBody>
          <a:bodyPr/>
          <a:lstStyle/>
          <a:p>
            <a:fld id="{8E591227-F9EB-4B2B-9432-842143BA1678}" type="slidenum">
              <a:rPr lang="en-US" smtClean="0"/>
              <a:pPr/>
              <a:t>30</a:t>
            </a:fld>
            <a:endParaRPr lang="en-US" dirty="0"/>
          </a:p>
        </p:txBody>
      </p:sp>
    </p:spTree>
    <p:extLst>
      <p:ext uri="{BB962C8B-B14F-4D97-AF65-F5344CB8AC3E}">
        <p14:creationId xmlns:p14="http://schemas.microsoft.com/office/powerpoint/2010/main" val="3597091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6BBFC0-135A-66E8-4EC7-ECA8B5CBD74C}"/>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0B37D78-E73C-4819-7B8B-1160FCB62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a:ea typeface="+mn-ea"/>
              <a:cs typeface="+mn-cs"/>
            </a:endParaRPr>
          </a:p>
        </p:txBody>
      </p:sp>
      <p:sp>
        <p:nvSpPr>
          <p:cNvPr id="11" name="Rectangle 10">
            <a:extLst>
              <a:ext uri="{FF2B5EF4-FFF2-40B4-BE49-F238E27FC236}">
                <a16:creationId xmlns:a16="http://schemas.microsoft.com/office/drawing/2014/main" id="{617B44DC-C85F-BA86-5861-6B69E6A63E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8655"/>
            <a:ext cx="541782" cy="3803332"/>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a:ea typeface="+mn-ea"/>
              <a:cs typeface="+mn-cs"/>
            </a:endParaRPr>
          </a:p>
        </p:txBody>
      </p:sp>
      <p:pic>
        <p:nvPicPr>
          <p:cNvPr id="4" name="Picture 3">
            <a:extLst>
              <a:ext uri="{FF2B5EF4-FFF2-40B4-BE49-F238E27FC236}">
                <a16:creationId xmlns:a16="http://schemas.microsoft.com/office/drawing/2014/main" id="{00CD1969-9854-585C-E137-09C4D7624581}"/>
              </a:ext>
            </a:extLst>
          </p:cNvPr>
          <p:cNvPicPr>
            <a:picLocks noChangeAspect="1"/>
          </p:cNvPicPr>
          <p:nvPr/>
        </p:nvPicPr>
        <p:blipFill>
          <a:blip r:embed="rId3"/>
          <a:stretch>
            <a:fillRect/>
          </a:stretch>
        </p:blipFill>
        <p:spPr>
          <a:xfrm>
            <a:off x="2097248" y="32233"/>
            <a:ext cx="4882392" cy="4969358"/>
          </a:xfrm>
          <a:prstGeom prst="rect">
            <a:avLst/>
          </a:prstGeom>
        </p:spPr>
      </p:pic>
      <p:sp>
        <p:nvSpPr>
          <p:cNvPr id="2" name="Slide Number Placeholder 1">
            <a:extLst>
              <a:ext uri="{FF2B5EF4-FFF2-40B4-BE49-F238E27FC236}">
                <a16:creationId xmlns:a16="http://schemas.microsoft.com/office/drawing/2014/main" id="{62661A29-9A70-7A1D-7641-8A2FC381FF81}"/>
              </a:ext>
            </a:extLst>
          </p:cNvPr>
          <p:cNvSpPr>
            <a:spLocks noGrp="1"/>
          </p:cNvSpPr>
          <p:nvPr>
            <p:ph type="sldNum" sz="quarter" idx="12"/>
          </p:nvPr>
        </p:nvSpPr>
        <p:spPr/>
        <p:txBody>
          <a:bodyPr/>
          <a:lstStyle/>
          <a:p>
            <a:fld id="{8E591227-F9EB-4B2B-9432-842143BA1678}" type="slidenum">
              <a:rPr lang="en-US" smtClean="0"/>
              <a:t>31</a:t>
            </a:fld>
            <a:endParaRPr lang="en-US"/>
          </a:p>
        </p:txBody>
      </p:sp>
    </p:spTree>
    <p:extLst>
      <p:ext uri="{BB962C8B-B14F-4D97-AF65-F5344CB8AC3E}">
        <p14:creationId xmlns:p14="http://schemas.microsoft.com/office/powerpoint/2010/main" val="1992468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E7C199F-B0C0-8731-42DC-84C78A5896E9}"/>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68655"/>
            <a:ext cx="541782" cy="3803332"/>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4DA7281-B82E-DF32-CD91-D3EE2D636775}"/>
              </a:ext>
            </a:extLst>
          </p:cNvPr>
          <p:cNvSpPr>
            <a:spLocks noGrp="1"/>
          </p:cNvSpPr>
          <p:nvPr>
            <p:ph type="sldNum" sz="quarter" idx="12"/>
          </p:nvPr>
        </p:nvSpPr>
        <p:spPr>
          <a:xfrm>
            <a:off x="0" y="747522"/>
            <a:ext cx="541782" cy="452628"/>
          </a:xfrm>
        </p:spPr>
        <p:txBody>
          <a:bodyPr>
            <a:normAutofit/>
          </a:bodyPr>
          <a:lstStyle/>
          <a:p>
            <a:pPr>
              <a:spcAft>
                <a:spcPts val="600"/>
              </a:spcAft>
            </a:pPr>
            <a:endParaRPr lang="en-US" sz="2400" dirty="0">
              <a:solidFill>
                <a:srgbClr val="FFFFFF"/>
              </a:solidFill>
            </a:endParaRPr>
          </a:p>
        </p:txBody>
      </p:sp>
      <p:pic>
        <p:nvPicPr>
          <p:cNvPr id="5" name="Picture 4" descr="A black text on a white background&#10;&#10;AI-generated content may be incorrect.">
            <a:extLst>
              <a:ext uri="{FF2B5EF4-FFF2-40B4-BE49-F238E27FC236}">
                <a16:creationId xmlns:a16="http://schemas.microsoft.com/office/drawing/2014/main" id="{DBE4D8DC-62CD-F24B-A095-CB32869AA41A}"/>
              </a:ext>
            </a:extLst>
          </p:cNvPr>
          <p:cNvPicPr>
            <a:picLocks noChangeAspect="1"/>
          </p:cNvPicPr>
          <p:nvPr/>
        </p:nvPicPr>
        <p:blipFill>
          <a:blip r:embed="rId3"/>
          <a:stretch>
            <a:fillRect/>
          </a:stretch>
        </p:blipFill>
        <p:spPr>
          <a:xfrm>
            <a:off x="714177" y="1794973"/>
            <a:ext cx="7753482" cy="1550695"/>
          </a:xfrm>
          <a:prstGeom prst="rect">
            <a:avLst/>
          </a:prstGeom>
        </p:spPr>
      </p:pic>
    </p:spTree>
    <p:extLst>
      <p:ext uri="{BB962C8B-B14F-4D97-AF65-F5344CB8AC3E}">
        <p14:creationId xmlns:p14="http://schemas.microsoft.com/office/powerpoint/2010/main" val="27636076"/>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D2BDF-CBD7-5D6B-40E5-C20EE48BE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30A4F2-00CF-DC28-88AC-ED0099B7580C}"/>
              </a:ext>
            </a:extLst>
          </p:cNvPr>
          <p:cNvSpPr>
            <a:spLocks noGrp="1"/>
          </p:cNvSpPr>
          <p:nvPr>
            <p:ph type="title"/>
          </p:nvPr>
        </p:nvSpPr>
        <p:spPr/>
        <p:txBody>
          <a:bodyPr/>
          <a:lstStyle/>
          <a:p>
            <a:r>
              <a:rPr lang="en-US" i="1" dirty="0"/>
              <a:t>Webb County v. Mares</a:t>
            </a:r>
          </a:p>
        </p:txBody>
      </p:sp>
      <p:sp>
        <p:nvSpPr>
          <p:cNvPr id="3" name="Content Placeholder 2">
            <a:extLst>
              <a:ext uri="{FF2B5EF4-FFF2-40B4-BE49-F238E27FC236}">
                <a16:creationId xmlns:a16="http://schemas.microsoft.com/office/drawing/2014/main" id="{91F461B7-A907-F3F3-A034-BCD06439FA01}"/>
              </a:ext>
            </a:extLst>
          </p:cNvPr>
          <p:cNvSpPr>
            <a:spLocks noGrp="1"/>
          </p:cNvSpPr>
          <p:nvPr>
            <p:ph idx="1"/>
          </p:nvPr>
        </p:nvSpPr>
        <p:spPr/>
        <p:txBody>
          <a:bodyPr>
            <a:normAutofit lnSpcReduction="10000"/>
          </a:bodyPr>
          <a:lstStyle/>
          <a:p>
            <a:r>
              <a:rPr lang="en-US" dirty="0"/>
              <a:t>Webb County Commissioner’s Court voted to split its Administrative Services Department into two departments</a:t>
            </a:r>
          </a:p>
          <a:p>
            <a:r>
              <a:rPr lang="en-US" dirty="0"/>
              <a:t>Cynthia Mares was subsequently moved to a new position within the newly-created department at a lower salary</a:t>
            </a:r>
          </a:p>
          <a:p>
            <a:r>
              <a:rPr lang="en-US" dirty="0"/>
              <a:t>Six years later she sued the city for various reasons, including a TOMA violation alleging the agenda did not provide sufficient notice</a:t>
            </a:r>
          </a:p>
          <a:p>
            <a:pPr marL="0" indent="0">
              <a:buNone/>
            </a:pPr>
            <a:endParaRPr lang="en-US" dirty="0"/>
          </a:p>
          <a:p>
            <a:pPr marL="0" indent="0" algn="r">
              <a:buNone/>
            </a:pPr>
            <a:r>
              <a:rPr lang="en-US" sz="1600" dirty="0"/>
              <a:t>2024 WL 5130862 (Tex. App.—Houston [14th Dist.] Dec. 17, 2024)</a:t>
            </a:r>
          </a:p>
          <a:p>
            <a:endParaRPr lang="en-US" dirty="0"/>
          </a:p>
        </p:txBody>
      </p:sp>
      <p:sp>
        <p:nvSpPr>
          <p:cNvPr id="4" name="Slide Number Placeholder 3">
            <a:extLst>
              <a:ext uri="{FF2B5EF4-FFF2-40B4-BE49-F238E27FC236}">
                <a16:creationId xmlns:a16="http://schemas.microsoft.com/office/drawing/2014/main" id="{46911DCF-4E12-E517-5907-DB38D8A57A3E}"/>
              </a:ext>
            </a:extLst>
          </p:cNvPr>
          <p:cNvSpPr>
            <a:spLocks noGrp="1"/>
          </p:cNvSpPr>
          <p:nvPr>
            <p:ph type="sldNum" sz="quarter" idx="12"/>
          </p:nvPr>
        </p:nvSpPr>
        <p:spPr/>
        <p:txBody>
          <a:bodyPr/>
          <a:lstStyle/>
          <a:p>
            <a:fld id="{8E591227-F9EB-4B2B-9432-842143BA1678}" type="slidenum">
              <a:rPr lang="en-US" smtClean="0"/>
              <a:pPr/>
              <a:t>33</a:t>
            </a:fld>
            <a:endParaRPr lang="en-US" dirty="0"/>
          </a:p>
        </p:txBody>
      </p:sp>
    </p:spTree>
    <p:extLst>
      <p:ext uri="{BB962C8B-B14F-4D97-AF65-F5344CB8AC3E}">
        <p14:creationId xmlns:p14="http://schemas.microsoft.com/office/powerpoint/2010/main" val="4202383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88BFEA-6885-1F87-29DF-B19D1D9106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E406D3-63F8-0168-6E47-20431081CDE1}"/>
              </a:ext>
            </a:extLst>
          </p:cNvPr>
          <p:cNvSpPr>
            <a:spLocks noGrp="1"/>
          </p:cNvSpPr>
          <p:nvPr>
            <p:ph type="title"/>
          </p:nvPr>
        </p:nvSpPr>
        <p:spPr/>
        <p:txBody>
          <a:bodyPr/>
          <a:lstStyle/>
          <a:p>
            <a:r>
              <a:rPr lang="en-US" i="1" dirty="0"/>
              <a:t>Webb County v. Mares</a:t>
            </a:r>
          </a:p>
        </p:txBody>
      </p:sp>
      <p:sp>
        <p:nvSpPr>
          <p:cNvPr id="3" name="Content Placeholder 2">
            <a:extLst>
              <a:ext uri="{FF2B5EF4-FFF2-40B4-BE49-F238E27FC236}">
                <a16:creationId xmlns:a16="http://schemas.microsoft.com/office/drawing/2014/main" id="{2053AB32-F63A-6A1A-C5A4-E5A1E7E435F5}"/>
              </a:ext>
            </a:extLst>
          </p:cNvPr>
          <p:cNvSpPr>
            <a:spLocks noGrp="1"/>
          </p:cNvSpPr>
          <p:nvPr>
            <p:ph idx="1"/>
          </p:nvPr>
        </p:nvSpPr>
        <p:spPr/>
        <p:txBody>
          <a:bodyPr>
            <a:normAutofit/>
          </a:bodyPr>
          <a:lstStyle/>
          <a:p>
            <a:r>
              <a:rPr lang="en-US" dirty="0"/>
              <a:t>Agenda item: </a:t>
            </a:r>
          </a:p>
          <a:p>
            <a:pPr lvl="1"/>
            <a:r>
              <a:rPr lang="en-US" dirty="0"/>
              <a:t>Discussion and possible action to adopt the county budget for fiscal year 2016-2017</a:t>
            </a:r>
          </a:p>
          <a:p>
            <a:r>
              <a:rPr lang="en-US" dirty="0"/>
              <a:t>A notice is sufficient if it informs the reader “some action” will be considered with regard to the topic</a:t>
            </a:r>
          </a:p>
          <a:p>
            <a:pPr lvl="1"/>
            <a:r>
              <a:rPr lang="en-US" dirty="0"/>
              <a:t>“As long as the reader is alerted to the topic for consideration, it is not necessary to state all of the consequences which may flow from consideration of the topic.” </a:t>
            </a:r>
          </a:p>
          <a:p>
            <a:pPr lvl="2"/>
            <a:r>
              <a:rPr lang="en-US" i="1" dirty="0"/>
              <a:t>Cox Enters., Inc. v. Bd. of Trustees</a:t>
            </a:r>
            <a:r>
              <a:rPr lang="en-US" dirty="0"/>
              <a:t>, S.W.2d 956, 958 (Tex. 1986)</a:t>
            </a:r>
          </a:p>
        </p:txBody>
      </p:sp>
      <p:sp>
        <p:nvSpPr>
          <p:cNvPr id="4" name="Slide Number Placeholder 3">
            <a:extLst>
              <a:ext uri="{FF2B5EF4-FFF2-40B4-BE49-F238E27FC236}">
                <a16:creationId xmlns:a16="http://schemas.microsoft.com/office/drawing/2014/main" id="{97B8E5F4-0C1D-F2B0-F7CE-275F9F7D9994}"/>
              </a:ext>
            </a:extLst>
          </p:cNvPr>
          <p:cNvSpPr>
            <a:spLocks noGrp="1"/>
          </p:cNvSpPr>
          <p:nvPr>
            <p:ph type="sldNum" sz="quarter" idx="12"/>
          </p:nvPr>
        </p:nvSpPr>
        <p:spPr/>
        <p:txBody>
          <a:bodyPr/>
          <a:lstStyle/>
          <a:p>
            <a:fld id="{8E591227-F9EB-4B2B-9432-842143BA1678}" type="slidenum">
              <a:rPr lang="en-US" smtClean="0"/>
              <a:pPr/>
              <a:t>34</a:t>
            </a:fld>
            <a:endParaRPr lang="en-US" dirty="0"/>
          </a:p>
        </p:txBody>
      </p:sp>
    </p:spTree>
    <p:extLst>
      <p:ext uri="{BB962C8B-B14F-4D97-AF65-F5344CB8AC3E}">
        <p14:creationId xmlns:p14="http://schemas.microsoft.com/office/powerpoint/2010/main" val="3573178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E3DAF-BEB9-44A1-D594-7F27BAE43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A3FEC-DAF9-8220-08D8-504900DDAFCF}"/>
              </a:ext>
            </a:extLst>
          </p:cNvPr>
          <p:cNvSpPr>
            <a:spLocks noGrp="1"/>
          </p:cNvSpPr>
          <p:nvPr>
            <p:ph type="title"/>
          </p:nvPr>
        </p:nvSpPr>
        <p:spPr/>
        <p:txBody>
          <a:bodyPr/>
          <a:lstStyle/>
          <a:p>
            <a:r>
              <a:rPr lang="en-US" i="1" dirty="0"/>
              <a:t>Webb County v. Mares</a:t>
            </a:r>
          </a:p>
        </p:txBody>
      </p:sp>
      <p:sp>
        <p:nvSpPr>
          <p:cNvPr id="3" name="Content Placeholder 2">
            <a:extLst>
              <a:ext uri="{FF2B5EF4-FFF2-40B4-BE49-F238E27FC236}">
                <a16:creationId xmlns:a16="http://schemas.microsoft.com/office/drawing/2014/main" id="{76F693D2-F8ED-0704-A048-06A10D5DF17B}"/>
              </a:ext>
            </a:extLst>
          </p:cNvPr>
          <p:cNvSpPr>
            <a:spLocks noGrp="1"/>
          </p:cNvSpPr>
          <p:nvPr>
            <p:ph idx="1"/>
          </p:nvPr>
        </p:nvSpPr>
        <p:spPr/>
        <p:txBody>
          <a:bodyPr>
            <a:normAutofit lnSpcReduction="10000"/>
          </a:bodyPr>
          <a:lstStyle/>
          <a:p>
            <a:r>
              <a:rPr lang="en-US" dirty="0"/>
              <a:t>County argued the agenda item was sufficient because the department split and changes to employee compensation were part of the budget process</a:t>
            </a:r>
          </a:p>
          <a:p>
            <a:r>
              <a:rPr lang="en-US" dirty="0"/>
              <a:t>The agenda made no mention of splitting the Administrative Services Department or changing the job titles and salaries within it</a:t>
            </a:r>
          </a:p>
          <a:p>
            <a:r>
              <a:rPr lang="en-US" dirty="0"/>
              <a:t>Other changes to job descriptions or employee movement between departments were specifically listed in other parts of the agenda</a:t>
            </a:r>
          </a:p>
        </p:txBody>
      </p:sp>
      <p:sp>
        <p:nvSpPr>
          <p:cNvPr id="4" name="Slide Number Placeholder 3">
            <a:extLst>
              <a:ext uri="{FF2B5EF4-FFF2-40B4-BE49-F238E27FC236}">
                <a16:creationId xmlns:a16="http://schemas.microsoft.com/office/drawing/2014/main" id="{8F3D4AEA-CFCD-E3BD-AF87-8D4114BFE030}"/>
              </a:ext>
            </a:extLst>
          </p:cNvPr>
          <p:cNvSpPr>
            <a:spLocks noGrp="1"/>
          </p:cNvSpPr>
          <p:nvPr>
            <p:ph type="sldNum" sz="quarter" idx="12"/>
          </p:nvPr>
        </p:nvSpPr>
        <p:spPr/>
        <p:txBody>
          <a:bodyPr/>
          <a:lstStyle/>
          <a:p>
            <a:fld id="{8E591227-F9EB-4B2B-9432-842143BA1678}" type="slidenum">
              <a:rPr lang="en-US" smtClean="0"/>
              <a:pPr/>
              <a:t>35</a:t>
            </a:fld>
            <a:endParaRPr lang="en-US" dirty="0"/>
          </a:p>
        </p:txBody>
      </p:sp>
    </p:spTree>
    <p:extLst>
      <p:ext uri="{BB962C8B-B14F-4D97-AF65-F5344CB8AC3E}">
        <p14:creationId xmlns:p14="http://schemas.microsoft.com/office/powerpoint/2010/main" val="3407584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925E7-094D-323E-8D0A-9B6DD2285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A24F81-4023-7008-B6CC-F9B458AC9C3D}"/>
              </a:ext>
            </a:extLst>
          </p:cNvPr>
          <p:cNvSpPr>
            <a:spLocks noGrp="1"/>
          </p:cNvSpPr>
          <p:nvPr>
            <p:ph type="title"/>
          </p:nvPr>
        </p:nvSpPr>
        <p:spPr/>
        <p:txBody>
          <a:bodyPr/>
          <a:lstStyle/>
          <a:p>
            <a:r>
              <a:rPr lang="en-US" i="1" dirty="0"/>
              <a:t>Webb County v. Mares</a:t>
            </a:r>
          </a:p>
        </p:txBody>
      </p:sp>
      <p:sp>
        <p:nvSpPr>
          <p:cNvPr id="3" name="Content Placeholder 2">
            <a:extLst>
              <a:ext uri="{FF2B5EF4-FFF2-40B4-BE49-F238E27FC236}">
                <a16:creationId xmlns:a16="http://schemas.microsoft.com/office/drawing/2014/main" id="{BB698C98-49BB-1762-9EC8-6AF4CC93EEA3}"/>
              </a:ext>
            </a:extLst>
          </p:cNvPr>
          <p:cNvSpPr>
            <a:spLocks noGrp="1"/>
          </p:cNvSpPr>
          <p:nvPr>
            <p:ph idx="1"/>
          </p:nvPr>
        </p:nvSpPr>
        <p:spPr/>
        <p:txBody>
          <a:bodyPr/>
          <a:lstStyle/>
          <a:p>
            <a:r>
              <a:rPr lang="en-US" dirty="0"/>
              <a:t>Court held the County violated TOMA by not providing adequate notice of its actions</a:t>
            </a:r>
          </a:p>
          <a:p>
            <a:r>
              <a:rPr lang="en-US" dirty="0"/>
              <a:t>Governmental immunity precluded Mares from recovering money damages</a:t>
            </a:r>
          </a:p>
          <a:p>
            <a:r>
              <a:rPr lang="en-US" dirty="0"/>
              <a:t>TOMA permits recovery of attorney’s fees and costs, and the Mares were awarded $69,650 in attorney’s fees and costs</a:t>
            </a:r>
          </a:p>
        </p:txBody>
      </p:sp>
      <p:sp>
        <p:nvSpPr>
          <p:cNvPr id="4" name="Slide Number Placeholder 3">
            <a:extLst>
              <a:ext uri="{FF2B5EF4-FFF2-40B4-BE49-F238E27FC236}">
                <a16:creationId xmlns:a16="http://schemas.microsoft.com/office/drawing/2014/main" id="{94EE203A-2DD6-0DAC-35FB-168539BCCDA7}"/>
              </a:ext>
            </a:extLst>
          </p:cNvPr>
          <p:cNvSpPr>
            <a:spLocks noGrp="1"/>
          </p:cNvSpPr>
          <p:nvPr>
            <p:ph type="sldNum" sz="quarter" idx="12"/>
          </p:nvPr>
        </p:nvSpPr>
        <p:spPr/>
        <p:txBody>
          <a:bodyPr/>
          <a:lstStyle/>
          <a:p>
            <a:fld id="{8E591227-F9EB-4B2B-9432-842143BA1678}" type="slidenum">
              <a:rPr lang="en-US" smtClean="0"/>
              <a:pPr/>
              <a:t>36</a:t>
            </a:fld>
            <a:endParaRPr lang="en-US" dirty="0"/>
          </a:p>
        </p:txBody>
      </p:sp>
    </p:spTree>
    <p:extLst>
      <p:ext uri="{BB962C8B-B14F-4D97-AF65-F5344CB8AC3E}">
        <p14:creationId xmlns:p14="http://schemas.microsoft.com/office/powerpoint/2010/main" val="2236398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9B58B-D406-E765-45CA-F7A21F68F5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57969-B931-C394-9B9D-216E266D79BC}"/>
              </a:ext>
            </a:extLst>
          </p:cNvPr>
          <p:cNvSpPr>
            <a:spLocks noGrp="1"/>
          </p:cNvSpPr>
          <p:nvPr>
            <p:ph type="title"/>
          </p:nvPr>
        </p:nvSpPr>
        <p:spPr/>
        <p:txBody>
          <a:bodyPr/>
          <a:lstStyle/>
          <a:p>
            <a:r>
              <a:rPr lang="en-US" i="1" dirty="0"/>
              <a:t>Elliott v. McKinley ISD</a:t>
            </a:r>
          </a:p>
        </p:txBody>
      </p:sp>
      <p:sp>
        <p:nvSpPr>
          <p:cNvPr id="3" name="Content Placeholder 2">
            <a:extLst>
              <a:ext uri="{FF2B5EF4-FFF2-40B4-BE49-F238E27FC236}">
                <a16:creationId xmlns:a16="http://schemas.microsoft.com/office/drawing/2014/main" id="{CBA2AF17-7A1E-5A0C-DA84-6A7C0DBD8721}"/>
              </a:ext>
            </a:extLst>
          </p:cNvPr>
          <p:cNvSpPr>
            <a:spLocks noGrp="1"/>
          </p:cNvSpPr>
          <p:nvPr>
            <p:ph idx="1"/>
          </p:nvPr>
        </p:nvSpPr>
        <p:spPr/>
        <p:txBody>
          <a:bodyPr>
            <a:normAutofit/>
          </a:bodyPr>
          <a:lstStyle/>
          <a:p>
            <a:r>
              <a:rPr lang="en-US" dirty="0"/>
              <a:t>Paul Elliott filed a grievance with the ISD, alleging the district allowed electioneering during a joint Board meeting with the City of McKinley</a:t>
            </a:r>
          </a:p>
          <a:p>
            <a:r>
              <a:rPr lang="en-US" dirty="0"/>
              <a:t>Elliott also alleged a trustee improperly used an investigative report about another trustee in her election campaign</a:t>
            </a:r>
          </a:p>
          <a:p>
            <a:endParaRPr lang="en-US" dirty="0"/>
          </a:p>
          <a:p>
            <a:pPr marL="0" indent="0">
              <a:buNone/>
            </a:pPr>
            <a:endParaRPr lang="en-US" dirty="0"/>
          </a:p>
          <a:p>
            <a:pPr marL="0" indent="0" algn="r">
              <a:buNone/>
            </a:pPr>
            <a:r>
              <a:rPr lang="en-US" sz="1600" dirty="0"/>
              <a:t>Tex. Comm’r of Educ. Decision No. 047-R10-04-2024 (Jan. 23, 2025)</a:t>
            </a:r>
          </a:p>
          <a:p>
            <a:endParaRPr lang="en-US" dirty="0"/>
          </a:p>
        </p:txBody>
      </p:sp>
      <p:sp>
        <p:nvSpPr>
          <p:cNvPr id="4" name="Slide Number Placeholder 3">
            <a:extLst>
              <a:ext uri="{FF2B5EF4-FFF2-40B4-BE49-F238E27FC236}">
                <a16:creationId xmlns:a16="http://schemas.microsoft.com/office/drawing/2014/main" id="{DF369F5B-F02F-7487-2FBF-E6F623CE36E0}"/>
              </a:ext>
            </a:extLst>
          </p:cNvPr>
          <p:cNvSpPr>
            <a:spLocks noGrp="1"/>
          </p:cNvSpPr>
          <p:nvPr>
            <p:ph type="sldNum" sz="quarter" idx="12"/>
          </p:nvPr>
        </p:nvSpPr>
        <p:spPr/>
        <p:txBody>
          <a:bodyPr/>
          <a:lstStyle/>
          <a:p>
            <a:fld id="{8E591227-F9EB-4B2B-9432-842143BA1678}" type="slidenum">
              <a:rPr lang="en-US" smtClean="0"/>
              <a:pPr/>
              <a:t>37</a:t>
            </a:fld>
            <a:endParaRPr lang="en-US" dirty="0"/>
          </a:p>
        </p:txBody>
      </p:sp>
    </p:spTree>
    <p:extLst>
      <p:ext uri="{BB962C8B-B14F-4D97-AF65-F5344CB8AC3E}">
        <p14:creationId xmlns:p14="http://schemas.microsoft.com/office/powerpoint/2010/main" val="1079064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EB7C7-BE79-25F5-C526-674746A530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58772-EFDE-A196-8126-3A2441C3B66A}"/>
              </a:ext>
            </a:extLst>
          </p:cNvPr>
          <p:cNvSpPr>
            <a:spLocks noGrp="1"/>
          </p:cNvSpPr>
          <p:nvPr>
            <p:ph type="title"/>
          </p:nvPr>
        </p:nvSpPr>
        <p:spPr/>
        <p:txBody>
          <a:bodyPr/>
          <a:lstStyle/>
          <a:p>
            <a:r>
              <a:rPr lang="en-US" i="1" dirty="0"/>
              <a:t>Elliott v. McKinley ISD</a:t>
            </a:r>
          </a:p>
        </p:txBody>
      </p:sp>
      <p:sp>
        <p:nvSpPr>
          <p:cNvPr id="3" name="Content Placeholder 2">
            <a:extLst>
              <a:ext uri="{FF2B5EF4-FFF2-40B4-BE49-F238E27FC236}">
                <a16:creationId xmlns:a16="http://schemas.microsoft.com/office/drawing/2014/main" id="{CD606E4E-0086-DC53-CDEA-5BD24C981001}"/>
              </a:ext>
            </a:extLst>
          </p:cNvPr>
          <p:cNvSpPr>
            <a:spLocks noGrp="1"/>
          </p:cNvSpPr>
          <p:nvPr>
            <p:ph idx="1"/>
          </p:nvPr>
        </p:nvSpPr>
        <p:spPr/>
        <p:txBody>
          <a:bodyPr/>
          <a:lstStyle/>
          <a:p>
            <a:r>
              <a:rPr lang="en-US" dirty="0"/>
              <a:t>Texas Education Code § 11.169 = </a:t>
            </a:r>
          </a:p>
          <a:p>
            <a:pPr marL="342891" lvl="1" indent="0">
              <a:buNone/>
            </a:pPr>
            <a:r>
              <a:rPr lang="en-US" dirty="0"/>
              <a:t>“the board of trustees of an independent school district may not use state or local funds or other resources of the district to electioneer for or against any candidate, measure, or political party”</a:t>
            </a:r>
          </a:p>
          <a:p>
            <a:endParaRPr lang="en-US" dirty="0"/>
          </a:p>
          <a:p>
            <a:endParaRPr lang="en-US" dirty="0"/>
          </a:p>
        </p:txBody>
      </p:sp>
      <p:sp>
        <p:nvSpPr>
          <p:cNvPr id="4" name="Slide Number Placeholder 3">
            <a:extLst>
              <a:ext uri="{FF2B5EF4-FFF2-40B4-BE49-F238E27FC236}">
                <a16:creationId xmlns:a16="http://schemas.microsoft.com/office/drawing/2014/main" id="{B64B3F2F-47AB-A435-4FC4-2FC9EC59E4F6}"/>
              </a:ext>
            </a:extLst>
          </p:cNvPr>
          <p:cNvSpPr>
            <a:spLocks noGrp="1"/>
          </p:cNvSpPr>
          <p:nvPr>
            <p:ph type="sldNum" sz="quarter" idx="12"/>
          </p:nvPr>
        </p:nvSpPr>
        <p:spPr/>
        <p:txBody>
          <a:bodyPr/>
          <a:lstStyle/>
          <a:p>
            <a:fld id="{8E591227-F9EB-4B2B-9432-842143BA1678}" type="slidenum">
              <a:rPr lang="en-US" smtClean="0"/>
              <a:pPr/>
              <a:t>38</a:t>
            </a:fld>
            <a:endParaRPr lang="en-US" dirty="0"/>
          </a:p>
        </p:txBody>
      </p:sp>
    </p:spTree>
    <p:extLst>
      <p:ext uri="{BB962C8B-B14F-4D97-AF65-F5344CB8AC3E}">
        <p14:creationId xmlns:p14="http://schemas.microsoft.com/office/powerpoint/2010/main" val="1623603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C82E5-C693-E709-9297-2E1B040DDC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CF6388-CC5A-B4A5-1BCD-D2C4BC2676F8}"/>
              </a:ext>
            </a:extLst>
          </p:cNvPr>
          <p:cNvSpPr>
            <a:spLocks noGrp="1"/>
          </p:cNvSpPr>
          <p:nvPr>
            <p:ph type="title"/>
          </p:nvPr>
        </p:nvSpPr>
        <p:spPr/>
        <p:txBody>
          <a:bodyPr/>
          <a:lstStyle/>
          <a:p>
            <a:r>
              <a:rPr lang="en-US" i="1" dirty="0"/>
              <a:t>Elliott v. McKinley ISD</a:t>
            </a:r>
          </a:p>
        </p:txBody>
      </p:sp>
      <p:sp>
        <p:nvSpPr>
          <p:cNvPr id="3" name="Content Placeholder 2">
            <a:extLst>
              <a:ext uri="{FF2B5EF4-FFF2-40B4-BE49-F238E27FC236}">
                <a16:creationId xmlns:a16="http://schemas.microsoft.com/office/drawing/2014/main" id="{25C39793-2AF0-1183-C3C8-23AC4CAA4230}"/>
              </a:ext>
            </a:extLst>
          </p:cNvPr>
          <p:cNvSpPr>
            <a:spLocks noGrp="1"/>
          </p:cNvSpPr>
          <p:nvPr>
            <p:ph idx="1"/>
          </p:nvPr>
        </p:nvSpPr>
        <p:spPr/>
        <p:txBody>
          <a:bodyPr/>
          <a:lstStyle/>
          <a:p>
            <a:r>
              <a:rPr lang="en-US" b="1" i="1" dirty="0"/>
              <a:t>Issue 1: </a:t>
            </a:r>
            <a:r>
              <a:rPr lang="en-US" b="1" dirty="0"/>
              <a:t>Did the trustee improperly use an investigative report about another trustee in her campaign?</a:t>
            </a:r>
          </a:p>
          <a:p>
            <a:pPr lvl="1"/>
            <a:r>
              <a:rPr lang="en-US" dirty="0"/>
              <a:t>A trustee’s personal campaign actions </a:t>
            </a:r>
            <a:r>
              <a:rPr lang="en-US" b="1" i="1" u="sng" dirty="0"/>
              <a:t>are not </a:t>
            </a:r>
            <a:r>
              <a:rPr lang="en-US" dirty="0"/>
              <a:t>the use of district resources</a:t>
            </a:r>
          </a:p>
          <a:p>
            <a:pPr lvl="1"/>
            <a:r>
              <a:rPr lang="en-US" dirty="0"/>
              <a:t>The trustee did not violated TEC </a:t>
            </a:r>
            <a:r>
              <a:rPr lang="en-US" dirty="0">
                <a:latin typeface="Aptos" panose="020B0004020202020204" pitchFamily="34" charset="0"/>
              </a:rPr>
              <a:t>§ </a:t>
            </a:r>
            <a:r>
              <a:rPr lang="en-US" dirty="0"/>
              <a:t>11.169</a:t>
            </a:r>
          </a:p>
          <a:p>
            <a:endParaRPr lang="en-US" dirty="0"/>
          </a:p>
        </p:txBody>
      </p:sp>
      <p:sp>
        <p:nvSpPr>
          <p:cNvPr id="4" name="Slide Number Placeholder 3">
            <a:extLst>
              <a:ext uri="{FF2B5EF4-FFF2-40B4-BE49-F238E27FC236}">
                <a16:creationId xmlns:a16="http://schemas.microsoft.com/office/drawing/2014/main" id="{A6A4FA1C-BEDD-353C-056C-380FA9325B8E}"/>
              </a:ext>
            </a:extLst>
          </p:cNvPr>
          <p:cNvSpPr>
            <a:spLocks noGrp="1"/>
          </p:cNvSpPr>
          <p:nvPr>
            <p:ph type="sldNum" sz="quarter" idx="12"/>
          </p:nvPr>
        </p:nvSpPr>
        <p:spPr/>
        <p:txBody>
          <a:bodyPr/>
          <a:lstStyle/>
          <a:p>
            <a:fld id="{8E591227-F9EB-4B2B-9432-842143BA1678}" type="slidenum">
              <a:rPr lang="en-US" smtClean="0"/>
              <a:pPr/>
              <a:t>39</a:t>
            </a:fld>
            <a:endParaRPr lang="en-US" dirty="0"/>
          </a:p>
        </p:txBody>
      </p:sp>
    </p:spTree>
    <p:extLst>
      <p:ext uri="{BB962C8B-B14F-4D97-AF65-F5344CB8AC3E}">
        <p14:creationId xmlns:p14="http://schemas.microsoft.com/office/powerpoint/2010/main" val="171079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CD9A4-1B6E-AB65-56FA-8E527BB295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668C6-F47A-0AF2-36BB-BFFAB1FB37DC}"/>
              </a:ext>
            </a:extLst>
          </p:cNvPr>
          <p:cNvSpPr>
            <a:spLocks noGrp="1"/>
          </p:cNvSpPr>
          <p:nvPr>
            <p:ph type="title"/>
          </p:nvPr>
        </p:nvSpPr>
        <p:spPr>
          <a:xfrm>
            <a:off x="410705" y="319253"/>
            <a:ext cx="8500702" cy="443198"/>
          </a:xfrm>
        </p:spPr>
        <p:txBody>
          <a:bodyPr/>
          <a:lstStyle/>
          <a:p>
            <a:r>
              <a:rPr lang="en-US" sz="3200" i="1" dirty="0"/>
              <a:t>Edcouch-Elsa ISD v. Comp. Training Ctr.</a:t>
            </a:r>
          </a:p>
        </p:txBody>
      </p:sp>
      <p:sp>
        <p:nvSpPr>
          <p:cNvPr id="3" name="Content Placeholder 2">
            <a:extLst>
              <a:ext uri="{FF2B5EF4-FFF2-40B4-BE49-F238E27FC236}">
                <a16:creationId xmlns:a16="http://schemas.microsoft.com/office/drawing/2014/main" id="{444F5390-6BCC-A08D-5671-E1840CB3FDAC}"/>
              </a:ext>
            </a:extLst>
          </p:cNvPr>
          <p:cNvSpPr>
            <a:spLocks noGrp="1"/>
          </p:cNvSpPr>
          <p:nvPr>
            <p:ph idx="1"/>
          </p:nvPr>
        </p:nvSpPr>
        <p:spPr/>
        <p:txBody>
          <a:bodyPr>
            <a:normAutofit fontScale="92500" lnSpcReduction="10000"/>
          </a:bodyPr>
          <a:lstStyle/>
          <a:p>
            <a:r>
              <a:rPr lang="en-US" dirty="0"/>
              <a:t>The ISD contracted with two entities for grant-writing services on a contingency fee basis</a:t>
            </a:r>
          </a:p>
          <a:p>
            <a:r>
              <a:rPr lang="en-US" dirty="0"/>
              <a:t>The ISD terminated the contracts and refused to pay the fees ($780,000)</a:t>
            </a:r>
          </a:p>
          <a:p>
            <a:r>
              <a:rPr lang="en-US" dirty="0"/>
              <a:t>Vendor sued the ISD for breach of contract</a:t>
            </a:r>
          </a:p>
          <a:p>
            <a:endParaRPr lang="en-US" dirty="0"/>
          </a:p>
          <a:p>
            <a:pPr marL="0" indent="0" algn="r">
              <a:buNone/>
            </a:pPr>
            <a:endParaRPr lang="en-US" sz="1600" dirty="0"/>
          </a:p>
          <a:p>
            <a:pPr marL="0" indent="0" algn="r">
              <a:buNone/>
            </a:pPr>
            <a:endParaRPr lang="en-US" sz="1600" dirty="0"/>
          </a:p>
          <a:p>
            <a:pPr marL="0" indent="0" algn="r">
              <a:buNone/>
            </a:pPr>
            <a:endParaRPr lang="en-US" sz="1600" dirty="0"/>
          </a:p>
          <a:p>
            <a:pPr marL="0" indent="0" algn="r">
              <a:buNone/>
            </a:pPr>
            <a:r>
              <a:rPr lang="en-US" sz="1600" dirty="0"/>
              <a:t>2024 WL 3708934 (Tex. App.—Corpus Christi—Edinburg Aug. 8, 2024)</a:t>
            </a:r>
          </a:p>
          <a:p>
            <a:endParaRPr lang="en-US" dirty="0"/>
          </a:p>
          <a:p>
            <a:endParaRPr lang="en-US" dirty="0"/>
          </a:p>
        </p:txBody>
      </p:sp>
      <p:sp>
        <p:nvSpPr>
          <p:cNvPr id="4" name="Slide Number Placeholder 3">
            <a:extLst>
              <a:ext uri="{FF2B5EF4-FFF2-40B4-BE49-F238E27FC236}">
                <a16:creationId xmlns:a16="http://schemas.microsoft.com/office/drawing/2014/main" id="{53BABD41-FCA3-9BC2-94EE-90B2BCEFEC37}"/>
              </a:ext>
            </a:extLst>
          </p:cNvPr>
          <p:cNvSpPr>
            <a:spLocks noGrp="1"/>
          </p:cNvSpPr>
          <p:nvPr>
            <p:ph type="sldNum" sz="quarter" idx="12"/>
          </p:nvPr>
        </p:nvSpPr>
        <p:spPr/>
        <p:txBody>
          <a:bodyPr/>
          <a:lstStyle/>
          <a:p>
            <a:fld id="{8E591227-F9EB-4B2B-9432-842143BA1678}" type="slidenum">
              <a:rPr lang="en-US" smtClean="0"/>
              <a:pPr/>
              <a:t>4</a:t>
            </a:fld>
            <a:endParaRPr lang="en-US" dirty="0"/>
          </a:p>
        </p:txBody>
      </p:sp>
    </p:spTree>
    <p:extLst>
      <p:ext uri="{BB962C8B-B14F-4D97-AF65-F5344CB8AC3E}">
        <p14:creationId xmlns:p14="http://schemas.microsoft.com/office/powerpoint/2010/main" val="764330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E420B-9415-690A-594D-4368D1710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B894-7252-09C1-9CBE-56C47D141BB0}"/>
              </a:ext>
            </a:extLst>
          </p:cNvPr>
          <p:cNvSpPr>
            <a:spLocks noGrp="1"/>
          </p:cNvSpPr>
          <p:nvPr>
            <p:ph type="title"/>
          </p:nvPr>
        </p:nvSpPr>
        <p:spPr/>
        <p:txBody>
          <a:bodyPr/>
          <a:lstStyle/>
          <a:p>
            <a:r>
              <a:rPr lang="en-US" i="1" dirty="0"/>
              <a:t>Elliott v. McKinley ISD</a:t>
            </a:r>
          </a:p>
        </p:txBody>
      </p:sp>
      <p:sp>
        <p:nvSpPr>
          <p:cNvPr id="3" name="Content Placeholder 2">
            <a:extLst>
              <a:ext uri="{FF2B5EF4-FFF2-40B4-BE49-F238E27FC236}">
                <a16:creationId xmlns:a16="http://schemas.microsoft.com/office/drawing/2014/main" id="{5B6BA551-7886-702D-73FB-0BB51574A2DE}"/>
              </a:ext>
            </a:extLst>
          </p:cNvPr>
          <p:cNvSpPr>
            <a:spLocks noGrp="1"/>
          </p:cNvSpPr>
          <p:nvPr>
            <p:ph idx="1"/>
          </p:nvPr>
        </p:nvSpPr>
        <p:spPr/>
        <p:txBody>
          <a:bodyPr>
            <a:normAutofit/>
          </a:bodyPr>
          <a:lstStyle/>
          <a:p>
            <a:r>
              <a:rPr lang="en-US" b="1" i="1" dirty="0"/>
              <a:t>Issue 2: </a:t>
            </a:r>
            <a:r>
              <a:rPr lang="en-US" b="1" dirty="0"/>
              <a:t>Did the ISD allow electioneering during its joint Board meeting with the City of McKinley?</a:t>
            </a:r>
          </a:p>
          <a:p>
            <a:pPr lvl="1"/>
            <a:r>
              <a:rPr lang="en-US" dirty="0"/>
              <a:t>During the meeting, the mayor urged attendees to vote for 3 specific board members</a:t>
            </a:r>
          </a:p>
          <a:p>
            <a:pPr lvl="1"/>
            <a:r>
              <a:rPr lang="en-US" dirty="0"/>
              <a:t>The Board President thanked the mayor for his comments</a:t>
            </a:r>
          </a:p>
          <a:p>
            <a:pPr lvl="1"/>
            <a:r>
              <a:rPr lang="en-US" dirty="0"/>
              <a:t>The Commissioner opined a violation may have occurred because the mayor was an official participant in the meeting, but ultimately dismissed the appeal for failing to sufficiently plead a request for relief</a:t>
            </a:r>
          </a:p>
          <a:p>
            <a:endParaRPr lang="en-US" dirty="0"/>
          </a:p>
        </p:txBody>
      </p:sp>
      <p:sp>
        <p:nvSpPr>
          <p:cNvPr id="4" name="Slide Number Placeholder 3">
            <a:extLst>
              <a:ext uri="{FF2B5EF4-FFF2-40B4-BE49-F238E27FC236}">
                <a16:creationId xmlns:a16="http://schemas.microsoft.com/office/drawing/2014/main" id="{D110D27F-80A5-86D7-FAD6-F944113236B1}"/>
              </a:ext>
            </a:extLst>
          </p:cNvPr>
          <p:cNvSpPr>
            <a:spLocks noGrp="1"/>
          </p:cNvSpPr>
          <p:nvPr>
            <p:ph type="sldNum" sz="quarter" idx="12"/>
          </p:nvPr>
        </p:nvSpPr>
        <p:spPr/>
        <p:txBody>
          <a:bodyPr/>
          <a:lstStyle/>
          <a:p>
            <a:fld id="{8E591227-F9EB-4B2B-9432-842143BA1678}" type="slidenum">
              <a:rPr lang="en-US" smtClean="0"/>
              <a:pPr/>
              <a:t>40</a:t>
            </a:fld>
            <a:endParaRPr lang="en-US" dirty="0"/>
          </a:p>
        </p:txBody>
      </p:sp>
    </p:spTree>
    <p:extLst>
      <p:ext uri="{BB962C8B-B14F-4D97-AF65-F5344CB8AC3E}">
        <p14:creationId xmlns:p14="http://schemas.microsoft.com/office/powerpoint/2010/main" val="1842944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756D0-B482-AA49-D17C-CD1A6CF00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A237C-9BAE-6669-9141-B564D6AD8788}"/>
              </a:ext>
            </a:extLst>
          </p:cNvPr>
          <p:cNvSpPr>
            <a:spLocks noGrp="1"/>
          </p:cNvSpPr>
          <p:nvPr>
            <p:ph type="title"/>
          </p:nvPr>
        </p:nvSpPr>
        <p:spPr/>
        <p:txBody>
          <a:bodyPr/>
          <a:lstStyle/>
          <a:p>
            <a:r>
              <a:rPr lang="en-US" i="1" dirty="0"/>
              <a:t>Jaramillo v. Edgewood ISD</a:t>
            </a:r>
          </a:p>
        </p:txBody>
      </p:sp>
      <p:sp>
        <p:nvSpPr>
          <p:cNvPr id="3" name="Content Placeholder 2">
            <a:extLst>
              <a:ext uri="{FF2B5EF4-FFF2-40B4-BE49-F238E27FC236}">
                <a16:creationId xmlns:a16="http://schemas.microsoft.com/office/drawing/2014/main" id="{FC7A3826-E7C4-4E73-2873-34787FDE569B}"/>
              </a:ext>
            </a:extLst>
          </p:cNvPr>
          <p:cNvSpPr>
            <a:spLocks noGrp="1"/>
          </p:cNvSpPr>
          <p:nvPr>
            <p:ph idx="1"/>
          </p:nvPr>
        </p:nvSpPr>
        <p:spPr/>
        <p:txBody>
          <a:bodyPr>
            <a:normAutofit/>
          </a:bodyPr>
          <a:lstStyle/>
          <a:p>
            <a:r>
              <a:rPr lang="en-US" dirty="0"/>
              <a:t>Jaramillo appealed a grievance to the Commissioner, seeking the removal of a trustee who allegedly falsified his residency for the election and violated TEC </a:t>
            </a:r>
            <a:r>
              <a:rPr lang="en-US" dirty="0">
                <a:latin typeface="Aptos" panose="020B0004020202020204" pitchFamily="34" charset="0"/>
              </a:rPr>
              <a:t>§ </a:t>
            </a:r>
            <a:r>
              <a:rPr lang="en-US" dirty="0"/>
              <a:t>11.061 (requiring trustees to be a qualified voter)</a:t>
            </a:r>
          </a:p>
          <a:p>
            <a:r>
              <a:rPr lang="en-US" dirty="0"/>
              <a:t>A qualified voter must be a resident of the territory covered by the election for office (TEC </a:t>
            </a:r>
            <a:r>
              <a:rPr lang="en-US" dirty="0">
                <a:latin typeface="Aptos" panose="020B0004020202020204" pitchFamily="34" charset="0"/>
              </a:rPr>
              <a:t>§</a:t>
            </a:r>
            <a:r>
              <a:rPr lang="en-US" dirty="0"/>
              <a:t> 11.001(a)(2))</a:t>
            </a:r>
          </a:p>
          <a:p>
            <a:pPr marL="0" indent="0" algn="r">
              <a:buNone/>
            </a:pPr>
            <a:endParaRPr lang="en-US" sz="1600" dirty="0"/>
          </a:p>
          <a:p>
            <a:pPr marL="0" indent="0" algn="r">
              <a:buNone/>
            </a:pPr>
            <a:endParaRPr lang="en-US" sz="1600" dirty="0"/>
          </a:p>
          <a:p>
            <a:pPr marL="0" indent="0" algn="r">
              <a:buNone/>
            </a:pPr>
            <a:r>
              <a:rPr lang="en-US" sz="1600" dirty="0"/>
              <a:t>Tex. Comm’r of Educ. Decision No. 079-R10-08-2024 (Dec. 10, 2024)</a:t>
            </a:r>
          </a:p>
          <a:p>
            <a:pPr marL="0" indent="0">
              <a:buNone/>
            </a:pPr>
            <a:endParaRPr lang="en-US" dirty="0"/>
          </a:p>
        </p:txBody>
      </p:sp>
      <p:sp>
        <p:nvSpPr>
          <p:cNvPr id="4" name="Slide Number Placeholder 3">
            <a:extLst>
              <a:ext uri="{FF2B5EF4-FFF2-40B4-BE49-F238E27FC236}">
                <a16:creationId xmlns:a16="http://schemas.microsoft.com/office/drawing/2014/main" id="{D19948E2-BA69-CB0F-5886-F65B8FE0289B}"/>
              </a:ext>
            </a:extLst>
          </p:cNvPr>
          <p:cNvSpPr>
            <a:spLocks noGrp="1"/>
          </p:cNvSpPr>
          <p:nvPr>
            <p:ph type="sldNum" sz="quarter" idx="12"/>
          </p:nvPr>
        </p:nvSpPr>
        <p:spPr/>
        <p:txBody>
          <a:bodyPr/>
          <a:lstStyle/>
          <a:p>
            <a:fld id="{8E591227-F9EB-4B2B-9432-842143BA1678}" type="slidenum">
              <a:rPr lang="en-US" smtClean="0"/>
              <a:pPr/>
              <a:t>41</a:t>
            </a:fld>
            <a:endParaRPr lang="en-US" dirty="0"/>
          </a:p>
        </p:txBody>
      </p:sp>
    </p:spTree>
    <p:extLst>
      <p:ext uri="{BB962C8B-B14F-4D97-AF65-F5344CB8AC3E}">
        <p14:creationId xmlns:p14="http://schemas.microsoft.com/office/powerpoint/2010/main" val="438758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1441C-7D4C-7D95-D008-C1B93E2F4E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17429-EE33-F6FD-AEE0-1CE411C0F387}"/>
              </a:ext>
            </a:extLst>
          </p:cNvPr>
          <p:cNvSpPr>
            <a:spLocks noGrp="1"/>
          </p:cNvSpPr>
          <p:nvPr>
            <p:ph type="title"/>
          </p:nvPr>
        </p:nvSpPr>
        <p:spPr/>
        <p:txBody>
          <a:bodyPr/>
          <a:lstStyle/>
          <a:p>
            <a:r>
              <a:rPr lang="en-US" i="1" dirty="0"/>
              <a:t>Jaramillo v. Edgewood ISD</a:t>
            </a:r>
          </a:p>
        </p:txBody>
      </p:sp>
      <p:sp>
        <p:nvSpPr>
          <p:cNvPr id="3" name="Content Placeholder 2">
            <a:extLst>
              <a:ext uri="{FF2B5EF4-FFF2-40B4-BE49-F238E27FC236}">
                <a16:creationId xmlns:a16="http://schemas.microsoft.com/office/drawing/2014/main" id="{B8249C23-C224-B11E-344D-1F78505D5519}"/>
              </a:ext>
            </a:extLst>
          </p:cNvPr>
          <p:cNvSpPr>
            <a:spLocks noGrp="1"/>
          </p:cNvSpPr>
          <p:nvPr>
            <p:ph idx="1"/>
          </p:nvPr>
        </p:nvSpPr>
        <p:spPr/>
        <p:txBody>
          <a:bodyPr/>
          <a:lstStyle/>
          <a:p>
            <a:r>
              <a:rPr lang="en-US" dirty="0"/>
              <a:t>Jaramillo’s original grievance sought the resignation of the trustee</a:t>
            </a:r>
          </a:p>
          <a:p>
            <a:r>
              <a:rPr lang="en-US" dirty="0"/>
              <a:t>The ISD dismissed her Level One Complaint as untimely, and Jaramillo never appealed to Level Two, so the Board did not review the grievance</a:t>
            </a:r>
          </a:p>
          <a:p>
            <a:r>
              <a:rPr lang="en-US" dirty="0"/>
              <a:t>The Commissioner concluded he lacked jurisdiction over the appeal</a:t>
            </a:r>
          </a:p>
        </p:txBody>
      </p:sp>
      <p:sp>
        <p:nvSpPr>
          <p:cNvPr id="4" name="Slide Number Placeholder 3">
            <a:extLst>
              <a:ext uri="{FF2B5EF4-FFF2-40B4-BE49-F238E27FC236}">
                <a16:creationId xmlns:a16="http://schemas.microsoft.com/office/drawing/2014/main" id="{3CB009E2-EC2A-EFFD-9337-8E002CEA6D19}"/>
              </a:ext>
            </a:extLst>
          </p:cNvPr>
          <p:cNvSpPr>
            <a:spLocks noGrp="1"/>
          </p:cNvSpPr>
          <p:nvPr>
            <p:ph type="sldNum" sz="quarter" idx="12"/>
          </p:nvPr>
        </p:nvSpPr>
        <p:spPr/>
        <p:txBody>
          <a:bodyPr/>
          <a:lstStyle/>
          <a:p>
            <a:fld id="{8E591227-F9EB-4B2B-9432-842143BA1678}" type="slidenum">
              <a:rPr lang="en-US" smtClean="0"/>
              <a:pPr/>
              <a:t>42</a:t>
            </a:fld>
            <a:endParaRPr lang="en-US" dirty="0"/>
          </a:p>
        </p:txBody>
      </p:sp>
    </p:spTree>
    <p:extLst>
      <p:ext uri="{BB962C8B-B14F-4D97-AF65-F5344CB8AC3E}">
        <p14:creationId xmlns:p14="http://schemas.microsoft.com/office/powerpoint/2010/main" val="1969906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EFFFCE-82DC-79EC-5279-9C35CCB04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54603-FB46-1BDD-D414-327039929562}"/>
              </a:ext>
            </a:extLst>
          </p:cNvPr>
          <p:cNvSpPr>
            <a:spLocks noGrp="1"/>
          </p:cNvSpPr>
          <p:nvPr>
            <p:ph type="title"/>
          </p:nvPr>
        </p:nvSpPr>
        <p:spPr/>
        <p:txBody>
          <a:bodyPr/>
          <a:lstStyle/>
          <a:p>
            <a:r>
              <a:rPr lang="en-US" i="1" dirty="0"/>
              <a:t>Jaramillo v. Edgewood ISD</a:t>
            </a:r>
          </a:p>
        </p:txBody>
      </p:sp>
      <p:sp>
        <p:nvSpPr>
          <p:cNvPr id="3" name="Content Placeholder 2">
            <a:extLst>
              <a:ext uri="{FF2B5EF4-FFF2-40B4-BE49-F238E27FC236}">
                <a16:creationId xmlns:a16="http://schemas.microsoft.com/office/drawing/2014/main" id="{126519FD-93EA-554E-6BB4-0714752045A0}"/>
              </a:ext>
            </a:extLst>
          </p:cNvPr>
          <p:cNvSpPr>
            <a:spLocks noGrp="1"/>
          </p:cNvSpPr>
          <p:nvPr>
            <p:ph idx="1"/>
          </p:nvPr>
        </p:nvSpPr>
        <p:spPr/>
        <p:txBody>
          <a:bodyPr/>
          <a:lstStyle/>
          <a:p>
            <a:r>
              <a:rPr lang="en-US" dirty="0"/>
              <a:t>The Commissioner noted that even if he had jurisdiction he </a:t>
            </a:r>
            <a:r>
              <a:rPr lang="en-US" b="1" i="1" u="sng" dirty="0"/>
              <a:t>could not grant the relief requested</a:t>
            </a:r>
          </a:p>
          <a:p>
            <a:pPr lvl="1"/>
            <a:r>
              <a:rPr lang="en-US" dirty="0"/>
              <a:t>The Commissioner does not have the authority to remove a school board trustee, </a:t>
            </a:r>
            <a:r>
              <a:rPr lang="en-US" b="1" i="1" u="sng" dirty="0"/>
              <a:t>nor does the school board</a:t>
            </a:r>
          </a:p>
          <a:p>
            <a:pPr lvl="1"/>
            <a:r>
              <a:rPr lang="en-US" dirty="0"/>
              <a:t>The only method for removing a school board trustee involves filing a </a:t>
            </a:r>
            <a:r>
              <a:rPr lang="en-US" i="1" dirty="0"/>
              <a:t>quo warranto </a:t>
            </a:r>
            <a:r>
              <a:rPr lang="en-US" dirty="0"/>
              <a:t>action in district court</a:t>
            </a:r>
          </a:p>
        </p:txBody>
      </p:sp>
      <p:sp>
        <p:nvSpPr>
          <p:cNvPr id="4" name="Slide Number Placeholder 3">
            <a:extLst>
              <a:ext uri="{FF2B5EF4-FFF2-40B4-BE49-F238E27FC236}">
                <a16:creationId xmlns:a16="http://schemas.microsoft.com/office/drawing/2014/main" id="{085336D4-AAB0-CFD1-41CD-C98303BC793A}"/>
              </a:ext>
            </a:extLst>
          </p:cNvPr>
          <p:cNvSpPr>
            <a:spLocks noGrp="1"/>
          </p:cNvSpPr>
          <p:nvPr>
            <p:ph type="sldNum" sz="quarter" idx="12"/>
          </p:nvPr>
        </p:nvSpPr>
        <p:spPr/>
        <p:txBody>
          <a:bodyPr/>
          <a:lstStyle/>
          <a:p>
            <a:fld id="{8E591227-F9EB-4B2B-9432-842143BA1678}" type="slidenum">
              <a:rPr lang="en-US" smtClean="0"/>
              <a:pPr/>
              <a:t>43</a:t>
            </a:fld>
            <a:endParaRPr lang="en-US" dirty="0"/>
          </a:p>
        </p:txBody>
      </p:sp>
    </p:spTree>
    <p:extLst>
      <p:ext uri="{BB962C8B-B14F-4D97-AF65-F5344CB8AC3E}">
        <p14:creationId xmlns:p14="http://schemas.microsoft.com/office/powerpoint/2010/main" val="1949857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5254B1-3952-8F45-C74E-3D0C9F413F4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9B1A55D9-C70F-079C-E709-45E882D65FAC}"/>
              </a:ext>
            </a:extLst>
          </p:cNvPr>
          <p:cNvSpPr/>
          <p:nvPr/>
        </p:nvSpPr>
        <p:spPr>
          <a:xfrm>
            <a:off x="1655649" y="761681"/>
            <a:ext cx="7488351" cy="3956204"/>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36" name="TextBox 35">
            <a:extLst>
              <a:ext uri="{FF2B5EF4-FFF2-40B4-BE49-F238E27FC236}">
                <a16:creationId xmlns:a16="http://schemas.microsoft.com/office/drawing/2014/main" id="{537FE317-DAA9-D0CA-8A9D-BB3003978A5C}"/>
              </a:ext>
            </a:extLst>
          </p:cNvPr>
          <p:cNvSpPr txBox="1"/>
          <p:nvPr/>
        </p:nvSpPr>
        <p:spPr>
          <a:xfrm>
            <a:off x="3909945" y="2168837"/>
            <a:ext cx="4823712" cy="1611480"/>
          </a:xfrm>
          <a:prstGeom prst="rect">
            <a:avLst/>
          </a:prstGeom>
          <a:noFill/>
        </p:spPr>
        <p:txBody>
          <a:bodyPr wrap="square" lIns="0" tIns="0" rIns="0" bIns="0" rtlCol="0" anchor="t">
            <a:normAutofit/>
          </a:bodyPr>
          <a:lstStyle/>
          <a:p>
            <a:pPr algn="ctr">
              <a:lnSpc>
                <a:spcPct val="120000"/>
              </a:lnSpc>
            </a:pPr>
            <a:r>
              <a:rPr lang="en-US" sz="4000" b="1" dirty="0">
                <a:solidFill>
                  <a:schemeClr val="accent5">
                    <a:lumMod val="50000"/>
                  </a:schemeClr>
                </a:solidFill>
              </a:rPr>
              <a:t>Employment</a:t>
            </a:r>
            <a:endParaRPr lang="en-US" sz="4000" dirty="0">
              <a:solidFill>
                <a:schemeClr val="accent5">
                  <a:lumMod val="50000"/>
                </a:schemeClr>
              </a:solidFill>
            </a:endParaRPr>
          </a:p>
          <a:p>
            <a:pPr>
              <a:lnSpc>
                <a:spcPct val="120000"/>
              </a:lnSpc>
              <a:spcBef>
                <a:spcPts val="225"/>
              </a:spcBef>
            </a:pPr>
            <a:endParaRPr lang="en-US" sz="1100" dirty="0">
              <a:solidFill>
                <a:schemeClr val="tx1">
                  <a:lumMod val="75000"/>
                  <a:lumOff val="25000"/>
                </a:schemeClr>
              </a:solidFill>
            </a:endParaRPr>
          </a:p>
        </p:txBody>
      </p:sp>
      <p:grpSp>
        <p:nvGrpSpPr>
          <p:cNvPr id="134" name="Group 133">
            <a:extLst>
              <a:ext uri="{FF2B5EF4-FFF2-40B4-BE49-F238E27FC236}">
                <a16:creationId xmlns:a16="http://schemas.microsoft.com/office/drawing/2014/main" id="{C6C24935-EC00-BF79-DB2F-C0312604B1D5}"/>
              </a:ext>
            </a:extLst>
          </p:cNvPr>
          <p:cNvGrpSpPr/>
          <p:nvPr/>
        </p:nvGrpSpPr>
        <p:grpSpPr>
          <a:xfrm>
            <a:off x="-231421" y="755358"/>
            <a:ext cx="3968852" cy="3970594"/>
            <a:chOff x="-5545249" y="1418526"/>
            <a:chExt cx="2993947" cy="2995259"/>
          </a:xfrm>
        </p:grpSpPr>
        <p:grpSp>
          <p:nvGrpSpPr>
            <p:cNvPr id="135" name="Group 134">
              <a:extLst>
                <a:ext uri="{FF2B5EF4-FFF2-40B4-BE49-F238E27FC236}">
                  <a16:creationId xmlns:a16="http://schemas.microsoft.com/office/drawing/2014/main" id="{D58616B4-2A78-D952-FB5B-C4914A8059FD}"/>
                </a:ext>
              </a:extLst>
            </p:cNvPr>
            <p:cNvGrpSpPr/>
            <p:nvPr/>
          </p:nvGrpSpPr>
          <p:grpSpPr>
            <a:xfrm>
              <a:off x="-5545249" y="1418526"/>
              <a:ext cx="2993947" cy="2995259"/>
              <a:chOff x="4281488" y="2119313"/>
              <a:chExt cx="3622675" cy="3624263"/>
            </a:xfrm>
          </p:grpSpPr>
          <p:sp>
            <p:nvSpPr>
              <p:cNvPr id="216" name="Freeform 6">
                <a:extLst>
                  <a:ext uri="{FF2B5EF4-FFF2-40B4-BE49-F238E27FC236}">
                    <a16:creationId xmlns:a16="http://schemas.microsoft.com/office/drawing/2014/main" id="{EE5D3093-3CE6-2BA9-2CC5-EA34FD201387}"/>
                  </a:ext>
                </a:extLst>
              </p:cNvPr>
              <p:cNvSpPr>
                <a:spLocks/>
              </p:cNvSpPr>
              <p:nvPr/>
            </p:nvSpPr>
            <p:spPr bwMode="auto">
              <a:xfrm>
                <a:off x="4281488" y="2119313"/>
                <a:ext cx="3622675" cy="3624263"/>
              </a:xfrm>
              <a:custGeom>
                <a:avLst/>
                <a:gdLst>
                  <a:gd name="T0" fmla="*/ 963 w 963"/>
                  <a:gd name="T1" fmla="*/ 482 h 964"/>
                  <a:gd name="T2" fmla="*/ 482 w 963"/>
                  <a:gd name="T3" fmla="*/ 964 h 964"/>
                  <a:gd name="T4" fmla="*/ 481 w 963"/>
                  <a:gd name="T5" fmla="*/ 964 h 964"/>
                  <a:gd name="T6" fmla="*/ 0 w 963"/>
                  <a:gd name="T7" fmla="*/ 482 h 964"/>
                  <a:gd name="T8" fmla="*/ 445 w 963"/>
                  <a:gd name="T9" fmla="*/ 2 h 964"/>
                  <a:gd name="T10" fmla="*/ 481 w 963"/>
                  <a:gd name="T11" fmla="*/ 0 h 964"/>
                  <a:gd name="T12" fmla="*/ 482 w 963"/>
                  <a:gd name="T13" fmla="*/ 0 h 964"/>
                  <a:gd name="T14" fmla="*/ 513 w 963"/>
                  <a:gd name="T15" fmla="*/ 1 h 964"/>
                  <a:gd name="T16" fmla="*/ 963 w 963"/>
                  <a:gd name="T17" fmla="*/ 48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3" h="964">
                    <a:moveTo>
                      <a:pt x="963" y="482"/>
                    </a:moveTo>
                    <a:cubicBezTo>
                      <a:pt x="963" y="747"/>
                      <a:pt x="747" y="963"/>
                      <a:pt x="482" y="964"/>
                    </a:cubicBezTo>
                    <a:cubicBezTo>
                      <a:pt x="481" y="964"/>
                      <a:pt x="481" y="964"/>
                      <a:pt x="481" y="964"/>
                    </a:cubicBezTo>
                    <a:cubicBezTo>
                      <a:pt x="216" y="964"/>
                      <a:pt x="0" y="748"/>
                      <a:pt x="0" y="482"/>
                    </a:cubicBezTo>
                    <a:cubicBezTo>
                      <a:pt x="0" y="228"/>
                      <a:pt x="196" y="20"/>
                      <a:pt x="445" y="2"/>
                    </a:cubicBezTo>
                    <a:cubicBezTo>
                      <a:pt x="457" y="1"/>
                      <a:pt x="469" y="0"/>
                      <a:pt x="481" y="0"/>
                    </a:cubicBezTo>
                    <a:cubicBezTo>
                      <a:pt x="482" y="0"/>
                      <a:pt x="482" y="0"/>
                      <a:pt x="482" y="0"/>
                    </a:cubicBezTo>
                    <a:cubicBezTo>
                      <a:pt x="493" y="0"/>
                      <a:pt x="503" y="1"/>
                      <a:pt x="513" y="1"/>
                    </a:cubicBezTo>
                    <a:cubicBezTo>
                      <a:pt x="764" y="18"/>
                      <a:pt x="963" y="227"/>
                      <a:pt x="963" y="482"/>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217" name="Oval 7">
                <a:extLst>
                  <a:ext uri="{FF2B5EF4-FFF2-40B4-BE49-F238E27FC236}">
                    <a16:creationId xmlns:a16="http://schemas.microsoft.com/office/drawing/2014/main" id="{0876F864-F119-23E3-7524-5D5FCB354B33}"/>
                  </a:ext>
                </a:extLst>
              </p:cNvPr>
              <p:cNvSpPr>
                <a:spLocks noChangeArrowheads="1"/>
              </p:cNvSpPr>
              <p:nvPr/>
            </p:nvSpPr>
            <p:spPr bwMode="auto">
              <a:xfrm>
                <a:off x="4465638" y="2306638"/>
                <a:ext cx="3260725" cy="3259138"/>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normAutofit/>
              </a:bodyPr>
              <a:lstStyle/>
              <a:p>
                <a:endParaRPr lang="en-US" sz="1800"/>
              </a:p>
            </p:txBody>
          </p:sp>
        </p:grpSp>
        <p:sp>
          <p:nvSpPr>
            <p:cNvPr id="136" name="Oval 8">
              <a:extLst>
                <a:ext uri="{FF2B5EF4-FFF2-40B4-BE49-F238E27FC236}">
                  <a16:creationId xmlns:a16="http://schemas.microsoft.com/office/drawing/2014/main" id="{60C1220B-5AA9-B237-AA08-03BD8F98346F}"/>
                </a:ext>
              </a:extLst>
            </p:cNvPr>
            <p:cNvSpPr>
              <a:spLocks noChangeArrowheads="1"/>
            </p:cNvSpPr>
            <p:nvPr/>
          </p:nvSpPr>
          <p:spPr bwMode="auto">
            <a:xfrm>
              <a:off x="-5095238" y="1871160"/>
              <a:ext cx="2099174" cy="20978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37" name="Oval 9">
              <a:extLst>
                <a:ext uri="{FF2B5EF4-FFF2-40B4-BE49-F238E27FC236}">
                  <a16:creationId xmlns:a16="http://schemas.microsoft.com/office/drawing/2014/main" id="{69F0FDA0-EBB0-C9FA-CB1D-460EB159D42F}"/>
                </a:ext>
              </a:extLst>
            </p:cNvPr>
            <p:cNvSpPr>
              <a:spLocks noChangeArrowheads="1"/>
            </p:cNvSpPr>
            <p:nvPr/>
          </p:nvSpPr>
          <p:spPr bwMode="auto">
            <a:xfrm>
              <a:off x="-5061127" y="1909208"/>
              <a:ext cx="2027015" cy="2025703"/>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normAutofit/>
            </a:bodyPr>
            <a:lstStyle/>
            <a:p>
              <a:endParaRPr lang="en-US" sz="1800"/>
            </a:p>
          </p:txBody>
        </p:sp>
        <p:grpSp>
          <p:nvGrpSpPr>
            <p:cNvPr id="138" name="Group 137">
              <a:extLst>
                <a:ext uri="{FF2B5EF4-FFF2-40B4-BE49-F238E27FC236}">
                  <a16:creationId xmlns:a16="http://schemas.microsoft.com/office/drawing/2014/main" id="{09965F20-38EF-39E7-6AFB-9E1A0FB72488}"/>
                </a:ext>
              </a:extLst>
            </p:cNvPr>
            <p:cNvGrpSpPr/>
            <p:nvPr/>
          </p:nvGrpSpPr>
          <p:grpSpPr>
            <a:xfrm>
              <a:off x="-4603245" y="2368402"/>
              <a:ext cx="1106003" cy="1106003"/>
              <a:chOff x="5421313" y="3268663"/>
              <a:chExt cx="1338263" cy="1338263"/>
            </a:xfrm>
            <a:solidFill>
              <a:schemeClr val="accent5">
                <a:lumMod val="75000"/>
              </a:schemeClr>
            </a:solidFill>
          </p:grpSpPr>
          <p:sp>
            <p:nvSpPr>
              <p:cNvPr id="214" name="Freeform 10">
                <a:extLst>
                  <a:ext uri="{FF2B5EF4-FFF2-40B4-BE49-F238E27FC236}">
                    <a16:creationId xmlns:a16="http://schemas.microsoft.com/office/drawing/2014/main" id="{DBD4C355-0178-C874-55B4-9E7301A7098C}"/>
                  </a:ext>
                </a:extLst>
              </p:cNvPr>
              <p:cNvSpPr>
                <a:spLocks/>
              </p:cNvSpPr>
              <p:nvPr/>
            </p:nvSpPr>
            <p:spPr bwMode="auto">
              <a:xfrm>
                <a:off x="5421313" y="3268663"/>
                <a:ext cx="1338263" cy="1338263"/>
              </a:xfrm>
              <a:custGeom>
                <a:avLst/>
                <a:gdLst>
                  <a:gd name="T0" fmla="*/ 178 w 356"/>
                  <a:gd name="T1" fmla="*/ 7 h 356"/>
                  <a:gd name="T2" fmla="*/ 178 w 356"/>
                  <a:gd name="T3" fmla="*/ 0 h 356"/>
                  <a:gd name="T4" fmla="*/ 0 w 356"/>
                  <a:gd name="T5" fmla="*/ 178 h 356"/>
                  <a:gd name="T6" fmla="*/ 178 w 356"/>
                  <a:gd name="T7" fmla="*/ 356 h 356"/>
                  <a:gd name="T8" fmla="*/ 356 w 356"/>
                  <a:gd name="T9" fmla="*/ 178 h 356"/>
                  <a:gd name="T10" fmla="*/ 178 w 356"/>
                  <a:gd name="T11" fmla="*/ 0 h 356"/>
                  <a:gd name="T12" fmla="*/ 178 w 356"/>
                  <a:gd name="T13" fmla="*/ 7 h 356"/>
                  <a:gd name="T14" fmla="*/ 178 w 356"/>
                  <a:gd name="T15" fmla="*/ 13 h 356"/>
                  <a:gd name="T16" fmla="*/ 295 w 356"/>
                  <a:gd name="T17" fmla="*/ 62 h 356"/>
                  <a:gd name="T18" fmla="*/ 343 w 356"/>
                  <a:gd name="T19" fmla="*/ 178 h 356"/>
                  <a:gd name="T20" fmla="*/ 295 w 356"/>
                  <a:gd name="T21" fmla="*/ 295 h 356"/>
                  <a:gd name="T22" fmla="*/ 178 w 356"/>
                  <a:gd name="T23" fmla="*/ 343 h 356"/>
                  <a:gd name="T24" fmla="*/ 62 w 356"/>
                  <a:gd name="T25" fmla="*/ 295 h 356"/>
                  <a:gd name="T26" fmla="*/ 13 w 356"/>
                  <a:gd name="T27" fmla="*/ 178 h 356"/>
                  <a:gd name="T28" fmla="*/ 62 w 356"/>
                  <a:gd name="T29" fmla="*/ 62 h 356"/>
                  <a:gd name="T30" fmla="*/ 178 w 356"/>
                  <a:gd name="T31" fmla="*/ 13 h 356"/>
                  <a:gd name="T32" fmla="*/ 178 w 356"/>
                  <a:gd name="T33" fmla="*/ 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6" h="356">
                    <a:moveTo>
                      <a:pt x="178" y="7"/>
                    </a:moveTo>
                    <a:cubicBezTo>
                      <a:pt x="178" y="0"/>
                      <a:pt x="178" y="0"/>
                      <a:pt x="178" y="0"/>
                    </a:cubicBezTo>
                    <a:cubicBezTo>
                      <a:pt x="80" y="0"/>
                      <a:pt x="0" y="80"/>
                      <a:pt x="0" y="178"/>
                    </a:cubicBezTo>
                    <a:cubicBezTo>
                      <a:pt x="0" y="276"/>
                      <a:pt x="80" y="356"/>
                      <a:pt x="178" y="356"/>
                    </a:cubicBezTo>
                    <a:cubicBezTo>
                      <a:pt x="277" y="356"/>
                      <a:pt x="356" y="276"/>
                      <a:pt x="356" y="178"/>
                    </a:cubicBezTo>
                    <a:cubicBezTo>
                      <a:pt x="356" y="80"/>
                      <a:pt x="277" y="0"/>
                      <a:pt x="178" y="0"/>
                    </a:cubicBezTo>
                    <a:cubicBezTo>
                      <a:pt x="178" y="7"/>
                      <a:pt x="178" y="7"/>
                      <a:pt x="178" y="7"/>
                    </a:cubicBezTo>
                    <a:cubicBezTo>
                      <a:pt x="178" y="13"/>
                      <a:pt x="178" y="13"/>
                      <a:pt x="178" y="13"/>
                    </a:cubicBezTo>
                    <a:cubicBezTo>
                      <a:pt x="224" y="13"/>
                      <a:pt x="265" y="32"/>
                      <a:pt x="295" y="62"/>
                    </a:cubicBezTo>
                    <a:cubicBezTo>
                      <a:pt x="325" y="91"/>
                      <a:pt x="343" y="133"/>
                      <a:pt x="343" y="178"/>
                    </a:cubicBezTo>
                    <a:cubicBezTo>
                      <a:pt x="343" y="224"/>
                      <a:pt x="325" y="265"/>
                      <a:pt x="295" y="295"/>
                    </a:cubicBezTo>
                    <a:cubicBezTo>
                      <a:pt x="265" y="325"/>
                      <a:pt x="224" y="343"/>
                      <a:pt x="178" y="343"/>
                    </a:cubicBezTo>
                    <a:cubicBezTo>
                      <a:pt x="133" y="343"/>
                      <a:pt x="91" y="325"/>
                      <a:pt x="62" y="295"/>
                    </a:cubicBezTo>
                    <a:cubicBezTo>
                      <a:pt x="32" y="265"/>
                      <a:pt x="13" y="224"/>
                      <a:pt x="13" y="178"/>
                    </a:cubicBezTo>
                    <a:cubicBezTo>
                      <a:pt x="13" y="133"/>
                      <a:pt x="32" y="91"/>
                      <a:pt x="62" y="62"/>
                    </a:cubicBezTo>
                    <a:cubicBezTo>
                      <a:pt x="91" y="32"/>
                      <a:pt x="133" y="13"/>
                      <a:pt x="178" y="13"/>
                    </a:cubicBezTo>
                    <a:lnTo>
                      <a:pt x="178" y="7"/>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sz="1800"/>
              </a:p>
            </p:txBody>
          </p:sp>
          <p:sp>
            <p:nvSpPr>
              <p:cNvPr id="215" name="Freeform 11">
                <a:extLst>
                  <a:ext uri="{FF2B5EF4-FFF2-40B4-BE49-F238E27FC236}">
                    <a16:creationId xmlns:a16="http://schemas.microsoft.com/office/drawing/2014/main" id="{4FC369F3-2533-0698-5E92-3FB9141D0B10}"/>
                  </a:ext>
                </a:extLst>
              </p:cNvPr>
              <p:cNvSpPr>
                <a:spLocks/>
              </p:cNvSpPr>
              <p:nvPr/>
            </p:nvSpPr>
            <p:spPr bwMode="auto">
              <a:xfrm>
                <a:off x="5495926" y="3344863"/>
                <a:ext cx="1192213" cy="1190625"/>
              </a:xfrm>
              <a:custGeom>
                <a:avLst/>
                <a:gdLst>
                  <a:gd name="T0" fmla="*/ 158 w 317"/>
                  <a:gd name="T1" fmla="*/ 314 h 317"/>
                  <a:gd name="T2" fmla="*/ 158 w 317"/>
                  <a:gd name="T3" fmla="*/ 311 h 317"/>
                  <a:gd name="T4" fmla="*/ 50 w 317"/>
                  <a:gd name="T5" fmla="*/ 266 h 317"/>
                  <a:gd name="T6" fmla="*/ 5 w 317"/>
                  <a:gd name="T7" fmla="*/ 158 h 317"/>
                  <a:gd name="T8" fmla="*/ 50 w 317"/>
                  <a:gd name="T9" fmla="*/ 50 h 317"/>
                  <a:gd name="T10" fmla="*/ 158 w 317"/>
                  <a:gd name="T11" fmla="*/ 5 h 317"/>
                  <a:gd name="T12" fmla="*/ 266 w 317"/>
                  <a:gd name="T13" fmla="*/ 50 h 317"/>
                  <a:gd name="T14" fmla="*/ 311 w 317"/>
                  <a:gd name="T15" fmla="*/ 158 h 317"/>
                  <a:gd name="T16" fmla="*/ 266 w 317"/>
                  <a:gd name="T17" fmla="*/ 266 h 317"/>
                  <a:gd name="T18" fmla="*/ 158 w 317"/>
                  <a:gd name="T19" fmla="*/ 311 h 317"/>
                  <a:gd name="T20" fmla="*/ 158 w 317"/>
                  <a:gd name="T21" fmla="*/ 314 h 317"/>
                  <a:gd name="T22" fmla="*/ 158 w 317"/>
                  <a:gd name="T23" fmla="*/ 317 h 317"/>
                  <a:gd name="T24" fmla="*/ 317 w 317"/>
                  <a:gd name="T25" fmla="*/ 158 h 317"/>
                  <a:gd name="T26" fmla="*/ 158 w 317"/>
                  <a:gd name="T27" fmla="*/ 0 h 317"/>
                  <a:gd name="T28" fmla="*/ 0 w 317"/>
                  <a:gd name="T29" fmla="*/ 158 h 317"/>
                  <a:gd name="T30" fmla="*/ 158 w 317"/>
                  <a:gd name="T31" fmla="*/ 317 h 317"/>
                  <a:gd name="T32" fmla="*/ 158 w 317"/>
                  <a:gd name="T33" fmla="*/ 31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317">
                    <a:moveTo>
                      <a:pt x="158" y="314"/>
                    </a:moveTo>
                    <a:cubicBezTo>
                      <a:pt x="158" y="311"/>
                      <a:pt x="158" y="311"/>
                      <a:pt x="158" y="311"/>
                    </a:cubicBezTo>
                    <a:cubicBezTo>
                      <a:pt x="116" y="311"/>
                      <a:pt x="78" y="294"/>
                      <a:pt x="50" y="266"/>
                    </a:cubicBezTo>
                    <a:cubicBezTo>
                      <a:pt x="23" y="238"/>
                      <a:pt x="5" y="200"/>
                      <a:pt x="5" y="158"/>
                    </a:cubicBezTo>
                    <a:cubicBezTo>
                      <a:pt x="5" y="116"/>
                      <a:pt x="23" y="78"/>
                      <a:pt x="50" y="50"/>
                    </a:cubicBezTo>
                    <a:cubicBezTo>
                      <a:pt x="78" y="23"/>
                      <a:pt x="116" y="5"/>
                      <a:pt x="158" y="5"/>
                    </a:cubicBezTo>
                    <a:cubicBezTo>
                      <a:pt x="200" y="5"/>
                      <a:pt x="238" y="23"/>
                      <a:pt x="266" y="50"/>
                    </a:cubicBezTo>
                    <a:cubicBezTo>
                      <a:pt x="294" y="78"/>
                      <a:pt x="311" y="116"/>
                      <a:pt x="311" y="158"/>
                    </a:cubicBezTo>
                    <a:cubicBezTo>
                      <a:pt x="311" y="200"/>
                      <a:pt x="294" y="238"/>
                      <a:pt x="266" y="266"/>
                    </a:cubicBezTo>
                    <a:cubicBezTo>
                      <a:pt x="238" y="294"/>
                      <a:pt x="200" y="311"/>
                      <a:pt x="158" y="311"/>
                    </a:cubicBezTo>
                    <a:cubicBezTo>
                      <a:pt x="158" y="314"/>
                      <a:pt x="158" y="314"/>
                      <a:pt x="158" y="314"/>
                    </a:cubicBezTo>
                    <a:cubicBezTo>
                      <a:pt x="158" y="317"/>
                      <a:pt x="158" y="317"/>
                      <a:pt x="158" y="317"/>
                    </a:cubicBezTo>
                    <a:cubicBezTo>
                      <a:pt x="246" y="317"/>
                      <a:pt x="317" y="246"/>
                      <a:pt x="317" y="158"/>
                    </a:cubicBezTo>
                    <a:cubicBezTo>
                      <a:pt x="317" y="71"/>
                      <a:pt x="246" y="0"/>
                      <a:pt x="158" y="0"/>
                    </a:cubicBezTo>
                    <a:cubicBezTo>
                      <a:pt x="71" y="0"/>
                      <a:pt x="0" y="71"/>
                      <a:pt x="0" y="158"/>
                    </a:cubicBezTo>
                    <a:cubicBezTo>
                      <a:pt x="0" y="246"/>
                      <a:pt x="71" y="317"/>
                      <a:pt x="158" y="317"/>
                    </a:cubicBezTo>
                    <a:lnTo>
                      <a:pt x="158" y="314"/>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sz="1800"/>
              </a:p>
            </p:txBody>
          </p:sp>
        </p:grpSp>
        <p:sp>
          <p:nvSpPr>
            <p:cNvPr id="139" name="Freeform 12">
              <a:extLst>
                <a:ext uri="{FF2B5EF4-FFF2-40B4-BE49-F238E27FC236}">
                  <a16:creationId xmlns:a16="http://schemas.microsoft.com/office/drawing/2014/main" id="{5173C485-6666-98CA-157F-5992CCB9D4C1}"/>
                </a:ext>
              </a:extLst>
            </p:cNvPr>
            <p:cNvSpPr>
              <a:spLocks/>
            </p:cNvSpPr>
            <p:nvPr/>
          </p:nvSpPr>
          <p:spPr bwMode="auto">
            <a:xfrm>
              <a:off x="-4165042" y="2922059"/>
              <a:ext cx="238781" cy="699288"/>
            </a:xfrm>
            <a:custGeom>
              <a:avLst/>
              <a:gdLst>
                <a:gd name="T0" fmla="*/ 182 w 182"/>
                <a:gd name="T1" fmla="*/ 0 h 533"/>
                <a:gd name="T2" fmla="*/ 0 w 182"/>
                <a:gd name="T3" fmla="*/ 0 h 533"/>
                <a:gd name="T4" fmla="*/ 45 w 182"/>
                <a:gd name="T5" fmla="*/ 265 h 533"/>
                <a:gd name="T6" fmla="*/ 90 w 182"/>
                <a:gd name="T7" fmla="*/ 533 h 533"/>
                <a:gd name="T8" fmla="*/ 137 w 182"/>
                <a:gd name="T9" fmla="*/ 265 h 533"/>
                <a:gd name="T10" fmla="*/ 182 w 182"/>
                <a:gd name="T11" fmla="*/ 0 h 533"/>
              </a:gdLst>
              <a:ahLst/>
              <a:cxnLst>
                <a:cxn ang="0">
                  <a:pos x="T0" y="T1"/>
                </a:cxn>
                <a:cxn ang="0">
                  <a:pos x="T2" y="T3"/>
                </a:cxn>
                <a:cxn ang="0">
                  <a:pos x="T4" y="T5"/>
                </a:cxn>
                <a:cxn ang="0">
                  <a:pos x="T6" y="T7"/>
                </a:cxn>
                <a:cxn ang="0">
                  <a:pos x="T8" y="T9"/>
                </a:cxn>
                <a:cxn ang="0">
                  <a:pos x="T10" y="T11"/>
                </a:cxn>
              </a:cxnLst>
              <a:rect l="0" t="0" r="r" b="b"/>
              <a:pathLst>
                <a:path w="182" h="533">
                  <a:moveTo>
                    <a:pt x="182" y="0"/>
                  </a:moveTo>
                  <a:lnTo>
                    <a:pt x="0" y="0"/>
                  </a:lnTo>
                  <a:lnTo>
                    <a:pt x="45" y="265"/>
                  </a:lnTo>
                  <a:lnTo>
                    <a:pt x="90" y="533"/>
                  </a:lnTo>
                  <a:lnTo>
                    <a:pt x="137" y="265"/>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0" name="Freeform 13">
              <a:extLst>
                <a:ext uri="{FF2B5EF4-FFF2-40B4-BE49-F238E27FC236}">
                  <a16:creationId xmlns:a16="http://schemas.microsoft.com/office/drawing/2014/main" id="{2DE2E675-2C36-5756-9452-D1D514CCF66A}"/>
                </a:ext>
              </a:extLst>
            </p:cNvPr>
            <p:cNvSpPr>
              <a:spLocks/>
            </p:cNvSpPr>
            <p:nvPr/>
          </p:nvSpPr>
          <p:spPr bwMode="auto">
            <a:xfrm>
              <a:off x="-4165042" y="2922059"/>
              <a:ext cx="118079" cy="699288"/>
            </a:xfrm>
            <a:custGeom>
              <a:avLst/>
              <a:gdLst>
                <a:gd name="T0" fmla="*/ 90 w 90"/>
                <a:gd name="T1" fmla="*/ 533 h 533"/>
                <a:gd name="T2" fmla="*/ 90 w 90"/>
                <a:gd name="T3" fmla="*/ 0 h 533"/>
                <a:gd name="T4" fmla="*/ 0 w 90"/>
                <a:gd name="T5" fmla="*/ 0 h 533"/>
                <a:gd name="T6" fmla="*/ 45 w 90"/>
                <a:gd name="T7" fmla="*/ 265 h 533"/>
                <a:gd name="T8" fmla="*/ 90 w 90"/>
                <a:gd name="T9" fmla="*/ 533 h 533"/>
              </a:gdLst>
              <a:ahLst/>
              <a:cxnLst>
                <a:cxn ang="0">
                  <a:pos x="T0" y="T1"/>
                </a:cxn>
                <a:cxn ang="0">
                  <a:pos x="T2" y="T3"/>
                </a:cxn>
                <a:cxn ang="0">
                  <a:pos x="T4" y="T5"/>
                </a:cxn>
                <a:cxn ang="0">
                  <a:pos x="T6" y="T7"/>
                </a:cxn>
                <a:cxn ang="0">
                  <a:pos x="T8" y="T9"/>
                </a:cxn>
              </a:cxnLst>
              <a:rect l="0" t="0" r="r" b="b"/>
              <a:pathLst>
                <a:path w="90" h="533">
                  <a:moveTo>
                    <a:pt x="90" y="533"/>
                  </a:moveTo>
                  <a:lnTo>
                    <a:pt x="90" y="0"/>
                  </a:lnTo>
                  <a:lnTo>
                    <a:pt x="0" y="0"/>
                  </a:lnTo>
                  <a:lnTo>
                    <a:pt x="45" y="265"/>
                  </a:lnTo>
                  <a:lnTo>
                    <a:pt x="90" y="5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1" name="Freeform 14">
              <a:extLst>
                <a:ext uri="{FF2B5EF4-FFF2-40B4-BE49-F238E27FC236}">
                  <a16:creationId xmlns:a16="http://schemas.microsoft.com/office/drawing/2014/main" id="{E5CCD174-966E-FE22-452C-ACA8D8BACC5D}"/>
                </a:ext>
              </a:extLst>
            </p:cNvPr>
            <p:cNvSpPr>
              <a:spLocks/>
            </p:cNvSpPr>
            <p:nvPr/>
          </p:nvSpPr>
          <p:spPr bwMode="auto">
            <a:xfrm>
              <a:off x="-4046964" y="2800044"/>
              <a:ext cx="701912" cy="230909"/>
            </a:xfrm>
            <a:custGeom>
              <a:avLst/>
              <a:gdLst>
                <a:gd name="T0" fmla="*/ 535 w 535"/>
                <a:gd name="T1" fmla="*/ 93 h 176"/>
                <a:gd name="T2" fmla="*/ 268 w 535"/>
                <a:gd name="T3" fmla="*/ 138 h 176"/>
                <a:gd name="T4" fmla="*/ 126 w 535"/>
                <a:gd name="T5" fmla="*/ 161 h 176"/>
                <a:gd name="T6" fmla="*/ 78 w 535"/>
                <a:gd name="T7" fmla="*/ 171 h 176"/>
                <a:gd name="T8" fmla="*/ 47 w 535"/>
                <a:gd name="T9" fmla="*/ 176 h 176"/>
                <a:gd name="T10" fmla="*/ 0 w 535"/>
                <a:gd name="T11" fmla="*/ 93 h 176"/>
                <a:gd name="T12" fmla="*/ 0 w 535"/>
                <a:gd name="T13" fmla="*/ 0 h 176"/>
                <a:gd name="T14" fmla="*/ 268 w 535"/>
                <a:gd name="T15" fmla="*/ 48 h 176"/>
                <a:gd name="T16" fmla="*/ 535 w 535"/>
                <a:gd name="T17" fmla="*/ 9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176">
                  <a:moveTo>
                    <a:pt x="535" y="93"/>
                  </a:moveTo>
                  <a:lnTo>
                    <a:pt x="268" y="138"/>
                  </a:lnTo>
                  <a:lnTo>
                    <a:pt x="126" y="161"/>
                  </a:lnTo>
                  <a:lnTo>
                    <a:pt x="78" y="171"/>
                  </a:lnTo>
                  <a:lnTo>
                    <a:pt x="47" y="176"/>
                  </a:lnTo>
                  <a:lnTo>
                    <a:pt x="0" y="93"/>
                  </a:lnTo>
                  <a:lnTo>
                    <a:pt x="0" y="0"/>
                  </a:lnTo>
                  <a:lnTo>
                    <a:pt x="268" y="48"/>
                  </a:lnTo>
                  <a:lnTo>
                    <a:pt x="535" y="9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sz="1800"/>
            </a:p>
          </p:txBody>
        </p:sp>
        <p:sp>
          <p:nvSpPr>
            <p:cNvPr id="142" name="Freeform 15">
              <a:extLst>
                <a:ext uri="{FF2B5EF4-FFF2-40B4-BE49-F238E27FC236}">
                  <a16:creationId xmlns:a16="http://schemas.microsoft.com/office/drawing/2014/main" id="{5A86B43C-5118-72EF-201F-C7B6DC8C3DB4}"/>
                </a:ext>
              </a:extLst>
            </p:cNvPr>
            <p:cNvSpPr>
              <a:spLocks/>
            </p:cNvSpPr>
            <p:nvPr/>
          </p:nvSpPr>
          <p:spPr bwMode="auto">
            <a:xfrm>
              <a:off x="-4046964" y="2800044"/>
              <a:ext cx="701912" cy="122015"/>
            </a:xfrm>
            <a:custGeom>
              <a:avLst/>
              <a:gdLst>
                <a:gd name="T0" fmla="*/ 535 w 535"/>
                <a:gd name="T1" fmla="*/ 93 h 93"/>
                <a:gd name="T2" fmla="*/ 0 w 535"/>
                <a:gd name="T3" fmla="*/ 93 h 93"/>
                <a:gd name="T4" fmla="*/ 0 w 535"/>
                <a:gd name="T5" fmla="*/ 0 h 93"/>
                <a:gd name="T6" fmla="*/ 268 w 535"/>
                <a:gd name="T7" fmla="*/ 48 h 93"/>
                <a:gd name="T8" fmla="*/ 535 w 535"/>
                <a:gd name="T9" fmla="*/ 93 h 93"/>
              </a:gdLst>
              <a:ahLst/>
              <a:cxnLst>
                <a:cxn ang="0">
                  <a:pos x="T0" y="T1"/>
                </a:cxn>
                <a:cxn ang="0">
                  <a:pos x="T2" y="T3"/>
                </a:cxn>
                <a:cxn ang="0">
                  <a:pos x="T4" y="T5"/>
                </a:cxn>
                <a:cxn ang="0">
                  <a:pos x="T6" y="T7"/>
                </a:cxn>
                <a:cxn ang="0">
                  <a:pos x="T8" y="T9"/>
                </a:cxn>
              </a:cxnLst>
              <a:rect l="0" t="0" r="r" b="b"/>
              <a:pathLst>
                <a:path w="535" h="93">
                  <a:moveTo>
                    <a:pt x="535" y="93"/>
                  </a:moveTo>
                  <a:lnTo>
                    <a:pt x="0" y="93"/>
                  </a:lnTo>
                  <a:lnTo>
                    <a:pt x="0" y="0"/>
                  </a:lnTo>
                  <a:lnTo>
                    <a:pt x="268" y="48"/>
                  </a:lnTo>
                  <a:lnTo>
                    <a:pt x="535"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43" name="Freeform 16">
              <a:extLst>
                <a:ext uri="{FF2B5EF4-FFF2-40B4-BE49-F238E27FC236}">
                  <a16:creationId xmlns:a16="http://schemas.microsoft.com/office/drawing/2014/main" id="{0D225560-ACA9-19D5-E12B-FC217AA2B3A3}"/>
                </a:ext>
              </a:extLst>
            </p:cNvPr>
            <p:cNvSpPr>
              <a:spLocks/>
            </p:cNvSpPr>
            <p:nvPr/>
          </p:nvSpPr>
          <p:spPr bwMode="auto">
            <a:xfrm>
              <a:off x="-4046964" y="2222772"/>
              <a:ext cx="93151" cy="699288"/>
            </a:xfrm>
            <a:custGeom>
              <a:avLst/>
              <a:gdLst>
                <a:gd name="T0" fmla="*/ 71 w 71"/>
                <a:gd name="T1" fmla="*/ 407 h 533"/>
                <a:gd name="T2" fmla="*/ 0 w 71"/>
                <a:gd name="T3" fmla="*/ 533 h 533"/>
                <a:gd name="T4" fmla="*/ 0 w 71"/>
                <a:gd name="T5" fmla="*/ 0 h 533"/>
                <a:gd name="T6" fmla="*/ 47 w 71"/>
                <a:gd name="T7" fmla="*/ 265 h 533"/>
                <a:gd name="T8" fmla="*/ 71 w 71"/>
                <a:gd name="T9" fmla="*/ 407 h 533"/>
              </a:gdLst>
              <a:ahLst/>
              <a:cxnLst>
                <a:cxn ang="0">
                  <a:pos x="T0" y="T1"/>
                </a:cxn>
                <a:cxn ang="0">
                  <a:pos x="T2" y="T3"/>
                </a:cxn>
                <a:cxn ang="0">
                  <a:pos x="T4" y="T5"/>
                </a:cxn>
                <a:cxn ang="0">
                  <a:pos x="T6" y="T7"/>
                </a:cxn>
                <a:cxn ang="0">
                  <a:pos x="T8" y="T9"/>
                </a:cxn>
              </a:cxnLst>
              <a:rect l="0" t="0" r="r" b="b"/>
              <a:pathLst>
                <a:path w="71" h="533">
                  <a:moveTo>
                    <a:pt x="71" y="407"/>
                  </a:moveTo>
                  <a:lnTo>
                    <a:pt x="0" y="533"/>
                  </a:lnTo>
                  <a:lnTo>
                    <a:pt x="0" y="0"/>
                  </a:lnTo>
                  <a:lnTo>
                    <a:pt x="47" y="265"/>
                  </a:lnTo>
                  <a:lnTo>
                    <a:pt x="71" y="40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4" name="Freeform 17">
              <a:extLst>
                <a:ext uri="{FF2B5EF4-FFF2-40B4-BE49-F238E27FC236}">
                  <a16:creationId xmlns:a16="http://schemas.microsoft.com/office/drawing/2014/main" id="{A3D7932B-38C1-4B2B-3365-B8FA2C02C490}"/>
                </a:ext>
              </a:extLst>
            </p:cNvPr>
            <p:cNvSpPr>
              <a:spLocks/>
            </p:cNvSpPr>
            <p:nvPr/>
          </p:nvSpPr>
          <p:spPr bwMode="auto">
            <a:xfrm>
              <a:off x="-4165042" y="2222772"/>
              <a:ext cx="118079" cy="699288"/>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5" name="Freeform 18">
              <a:extLst>
                <a:ext uri="{FF2B5EF4-FFF2-40B4-BE49-F238E27FC236}">
                  <a16:creationId xmlns:a16="http://schemas.microsoft.com/office/drawing/2014/main" id="{8F59BFC9-C186-1935-6732-E0634FCF330E}"/>
                </a:ext>
              </a:extLst>
            </p:cNvPr>
            <p:cNvSpPr>
              <a:spLocks/>
            </p:cNvSpPr>
            <p:nvPr/>
          </p:nvSpPr>
          <p:spPr bwMode="auto">
            <a:xfrm>
              <a:off x="-4165042" y="2222772"/>
              <a:ext cx="118079" cy="699288"/>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6" name="Freeform 19">
              <a:extLst>
                <a:ext uri="{FF2B5EF4-FFF2-40B4-BE49-F238E27FC236}">
                  <a16:creationId xmlns:a16="http://schemas.microsoft.com/office/drawing/2014/main" id="{1D980ADA-B9B3-16FB-31E9-C9571E99C86D}"/>
                </a:ext>
              </a:extLst>
            </p:cNvPr>
            <p:cNvSpPr>
              <a:spLocks/>
            </p:cNvSpPr>
            <p:nvPr/>
          </p:nvSpPr>
          <p:spPr bwMode="auto">
            <a:xfrm>
              <a:off x="-4385455" y="2579631"/>
              <a:ext cx="338492" cy="342428"/>
            </a:xfrm>
            <a:custGeom>
              <a:avLst/>
              <a:gdLst>
                <a:gd name="T0" fmla="*/ 258 w 258"/>
                <a:gd name="T1" fmla="*/ 261 h 261"/>
                <a:gd name="T2" fmla="*/ 132 w 258"/>
                <a:gd name="T3" fmla="*/ 190 h 261"/>
                <a:gd name="T4" fmla="*/ 92 w 258"/>
                <a:gd name="T5" fmla="*/ 131 h 261"/>
                <a:gd name="T6" fmla="*/ 0 w 258"/>
                <a:gd name="T7" fmla="*/ 0 h 261"/>
                <a:gd name="T8" fmla="*/ 130 w 258"/>
                <a:gd name="T9" fmla="*/ 93 h 261"/>
                <a:gd name="T10" fmla="*/ 189 w 258"/>
                <a:gd name="T11" fmla="*/ 135 h 261"/>
                <a:gd name="T12" fmla="*/ 258 w 258"/>
                <a:gd name="T13" fmla="*/ 261 h 261"/>
              </a:gdLst>
              <a:ahLst/>
              <a:cxnLst>
                <a:cxn ang="0">
                  <a:pos x="T0" y="T1"/>
                </a:cxn>
                <a:cxn ang="0">
                  <a:pos x="T2" y="T3"/>
                </a:cxn>
                <a:cxn ang="0">
                  <a:pos x="T4" y="T5"/>
                </a:cxn>
                <a:cxn ang="0">
                  <a:pos x="T6" y="T7"/>
                </a:cxn>
                <a:cxn ang="0">
                  <a:pos x="T8" y="T9"/>
                </a:cxn>
                <a:cxn ang="0">
                  <a:pos x="T10" y="T11"/>
                </a:cxn>
                <a:cxn ang="0">
                  <a:pos x="T12" y="T13"/>
                </a:cxn>
              </a:cxnLst>
              <a:rect l="0" t="0" r="r" b="b"/>
              <a:pathLst>
                <a:path w="258" h="261">
                  <a:moveTo>
                    <a:pt x="258" y="261"/>
                  </a:moveTo>
                  <a:lnTo>
                    <a:pt x="132" y="190"/>
                  </a:lnTo>
                  <a:lnTo>
                    <a:pt x="92" y="131"/>
                  </a:lnTo>
                  <a:lnTo>
                    <a:pt x="0" y="0"/>
                  </a:lnTo>
                  <a:lnTo>
                    <a:pt x="130" y="93"/>
                  </a:lnTo>
                  <a:lnTo>
                    <a:pt x="189" y="135"/>
                  </a:lnTo>
                  <a:lnTo>
                    <a:pt x="258"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7" name="Freeform 20">
              <a:extLst>
                <a:ext uri="{FF2B5EF4-FFF2-40B4-BE49-F238E27FC236}">
                  <a16:creationId xmlns:a16="http://schemas.microsoft.com/office/drawing/2014/main" id="{7B5C17C5-A975-22CF-0DB0-44B09B82C084}"/>
                </a:ext>
              </a:extLst>
            </p:cNvPr>
            <p:cNvSpPr>
              <a:spLocks/>
            </p:cNvSpPr>
            <p:nvPr/>
          </p:nvSpPr>
          <p:spPr bwMode="auto">
            <a:xfrm>
              <a:off x="-4385455" y="2579631"/>
              <a:ext cx="338492" cy="342428"/>
            </a:xfrm>
            <a:custGeom>
              <a:avLst/>
              <a:gdLst>
                <a:gd name="T0" fmla="*/ 258 w 258"/>
                <a:gd name="T1" fmla="*/ 261 h 261"/>
                <a:gd name="T2" fmla="*/ 135 w 258"/>
                <a:gd name="T3" fmla="*/ 190 h 261"/>
                <a:gd name="T4" fmla="*/ 132 w 258"/>
                <a:gd name="T5" fmla="*/ 190 h 261"/>
                <a:gd name="T6" fmla="*/ 92 w 258"/>
                <a:gd name="T7" fmla="*/ 131 h 261"/>
                <a:gd name="T8" fmla="*/ 0 w 258"/>
                <a:gd name="T9" fmla="*/ 0 h 261"/>
                <a:gd name="T10" fmla="*/ 258 w 258"/>
                <a:gd name="T11" fmla="*/ 261 h 261"/>
              </a:gdLst>
              <a:ahLst/>
              <a:cxnLst>
                <a:cxn ang="0">
                  <a:pos x="T0" y="T1"/>
                </a:cxn>
                <a:cxn ang="0">
                  <a:pos x="T2" y="T3"/>
                </a:cxn>
                <a:cxn ang="0">
                  <a:pos x="T4" y="T5"/>
                </a:cxn>
                <a:cxn ang="0">
                  <a:pos x="T6" y="T7"/>
                </a:cxn>
                <a:cxn ang="0">
                  <a:pos x="T8" y="T9"/>
                </a:cxn>
                <a:cxn ang="0">
                  <a:pos x="T10" y="T11"/>
                </a:cxn>
              </a:cxnLst>
              <a:rect l="0" t="0" r="r" b="b"/>
              <a:pathLst>
                <a:path w="258" h="261">
                  <a:moveTo>
                    <a:pt x="258" y="261"/>
                  </a:moveTo>
                  <a:lnTo>
                    <a:pt x="135" y="190"/>
                  </a:lnTo>
                  <a:lnTo>
                    <a:pt x="132" y="190"/>
                  </a:lnTo>
                  <a:lnTo>
                    <a:pt x="92" y="131"/>
                  </a:lnTo>
                  <a:lnTo>
                    <a:pt x="0" y="0"/>
                  </a:lnTo>
                  <a:lnTo>
                    <a:pt x="258"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8" name="Freeform 21">
              <a:extLst>
                <a:ext uri="{FF2B5EF4-FFF2-40B4-BE49-F238E27FC236}">
                  <a16:creationId xmlns:a16="http://schemas.microsoft.com/office/drawing/2014/main" id="{88D5A5A9-77BA-E59D-2338-06A16D1D0516}"/>
                </a:ext>
              </a:extLst>
            </p:cNvPr>
            <p:cNvSpPr>
              <a:spLocks/>
            </p:cNvSpPr>
            <p:nvPr/>
          </p:nvSpPr>
          <p:spPr bwMode="auto">
            <a:xfrm>
              <a:off x="-4046964" y="2579631"/>
              <a:ext cx="342428" cy="342428"/>
            </a:xfrm>
            <a:custGeom>
              <a:avLst/>
              <a:gdLst>
                <a:gd name="T0" fmla="*/ 261 w 261"/>
                <a:gd name="T1" fmla="*/ 0 h 261"/>
                <a:gd name="T2" fmla="*/ 168 w 261"/>
                <a:gd name="T3" fmla="*/ 131 h 261"/>
                <a:gd name="T4" fmla="*/ 126 w 261"/>
                <a:gd name="T5" fmla="*/ 190 h 261"/>
                <a:gd name="T6" fmla="*/ 126 w 261"/>
                <a:gd name="T7" fmla="*/ 190 h 261"/>
                <a:gd name="T8" fmla="*/ 85 w 261"/>
                <a:gd name="T9" fmla="*/ 213 h 261"/>
                <a:gd name="T10" fmla="*/ 0 w 261"/>
                <a:gd name="T11" fmla="*/ 261 h 261"/>
                <a:gd name="T12" fmla="*/ 71 w 261"/>
                <a:gd name="T13" fmla="*/ 135 h 261"/>
                <a:gd name="T14" fmla="*/ 130 w 261"/>
                <a:gd name="T15" fmla="*/ 93 h 261"/>
                <a:gd name="T16" fmla="*/ 261 w 261"/>
                <a:gd name="T17" fmla="*/ 0 h 261"/>
                <a:gd name="T18" fmla="*/ 261 w 261"/>
                <a:gd name="T19" fmla="*/ 0 h 261"/>
                <a:gd name="T20" fmla="*/ 261 w 261"/>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1">
                  <a:moveTo>
                    <a:pt x="261" y="0"/>
                  </a:moveTo>
                  <a:lnTo>
                    <a:pt x="168" y="131"/>
                  </a:lnTo>
                  <a:lnTo>
                    <a:pt x="126" y="190"/>
                  </a:lnTo>
                  <a:lnTo>
                    <a:pt x="126" y="190"/>
                  </a:lnTo>
                  <a:lnTo>
                    <a:pt x="85" y="213"/>
                  </a:lnTo>
                  <a:lnTo>
                    <a:pt x="0" y="261"/>
                  </a:lnTo>
                  <a:lnTo>
                    <a:pt x="71" y="135"/>
                  </a:lnTo>
                  <a:lnTo>
                    <a:pt x="130" y="93"/>
                  </a:lnTo>
                  <a:lnTo>
                    <a:pt x="261" y="0"/>
                  </a:lnTo>
                  <a:lnTo>
                    <a:pt x="261" y="0"/>
                  </a:lnTo>
                  <a:lnTo>
                    <a:pt x="2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9" name="Freeform 22">
              <a:extLst>
                <a:ext uri="{FF2B5EF4-FFF2-40B4-BE49-F238E27FC236}">
                  <a16:creationId xmlns:a16="http://schemas.microsoft.com/office/drawing/2014/main" id="{81EC1582-32AD-4F55-8F23-77ECC30C3623}"/>
                </a:ext>
              </a:extLst>
            </p:cNvPr>
            <p:cNvSpPr>
              <a:spLocks/>
            </p:cNvSpPr>
            <p:nvPr/>
          </p:nvSpPr>
          <p:spPr bwMode="auto">
            <a:xfrm>
              <a:off x="-4046964" y="2579631"/>
              <a:ext cx="342428" cy="342428"/>
            </a:xfrm>
            <a:custGeom>
              <a:avLst/>
              <a:gdLst>
                <a:gd name="T0" fmla="*/ 0 w 261"/>
                <a:gd name="T1" fmla="*/ 261 h 261"/>
                <a:gd name="T2" fmla="*/ 126 w 261"/>
                <a:gd name="T3" fmla="*/ 190 h 261"/>
                <a:gd name="T4" fmla="*/ 126 w 261"/>
                <a:gd name="T5" fmla="*/ 190 h 261"/>
                <a:gd name="T6" fmla="*/ 168 w 261"/>
                <a:gd name="T7" fmla="*/ 131 h 261"/>
                <a:gd name="T8" fmla="*/ 261 w 261"/>
                <a:gd name="T9" fmla="*/ 0 h 261"/>
                <a:gd name="T10" fmla="*/ 0 w 261"/>
                <a:gd name="T11" fmla="*/ 261 h 261"/>
              </a:gdLst>
              <a:ahLst/>
              <a:cxnLst>
                <a:cxn ang="0">
                  <a:pos x="T0" y="T1"/>
                </a:cxn>
                <a:cxn ang="0">
                  <a:pos x="T2" y="T3"/>
                </a:cxn>
                <a:cxn ang="0">
                  <a:pos x="T4" y="T5"/>
                </a:cxn>
                <a:cxn ang="0">
                  <a:pos x="T6" y="T7"/>
                </a:cxn>
                <a:cxn ang="0">
                  <a:pos x="T8" y="T9"/>
                </a:cxn>
                <a:cxn ang="0">
                  <a:pos x="T10" y="T11"/>
                </a:cxn>
              </a:cxnLst>
              <a:rect l="0" t="0" r="r" b="b"/>
              <a:pathLst>
                <a:path w="261" h="261">
                  <a:moveTo>
                    <a:pt x="0" y="261"/>
                  </a:moveTo>
                  <a:lnTo>
                    <a:pt x="126" y="190"/>
                  </a:lnTo>
                  <a:lnTo>
                    <a:pt x="126" y="190"/>
                  </a:lnTo>
                  <a:lnTo>
                    <a:pt x="168" y="131"/>
                  </a:lnTo>
                  <a:lnTo>
                    <a:pt x="261" y="0"/>
                  </a:lnTo>
                  <a:lnTo>
                    <a:pt x="0"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0" name="Freeform 23">
              <a:extLst>
                <a:ext uri="{FF2B5EF4-FFF2-40B4-BE49-F238E27FC236}">
                  <a16:creationId xmlns:a16="http://schemas.microsoft.com/office/drawing/2014/main" id="{39A62A9F-7E56-19A3-5E05-C7449D9F6AE3}"/>
                </a:ext>
              </a:extLst>
            </p:cNvPr>
            <p:cNvSpPr>
              <a:spLocks/>
            </p:cNvSpPr>
            <p:nvPr/>
          </p:nvSpPr>
          <p:spPr bwMode="auto">
            <a:xfrm>
              <a:off x="-4746250" y="2922059"/>
              <a:ext cx="699288" cy="108895"/>
            </a:xfrm>
            <a:custGeom>
              <a:avLst/>
              <a:gdLst>
                <a:gd name="T0" fmla="*/ 533 w 533"/>
                <a:gd name="T1" fmla="*/ 0 h 83"/>
                <a:gd name="T2" fmla="*/ 488 w 533"/>
                <a:gd name="T3" fmla="*/ 83 h 83"/>
                <a:gd name="T4" fmla="*/ 457 w 533"/>
                <a:gd name="T5" fmla="*/ 78 h 83"/>
                <a:gd name="T6" fmla="*/ 410 w 533"/>
                <a:gd name="T7" fmla="*/ 68 h 83"/>
                <a:gd name="T8" fmla="*/ 268 w 533"/>
                <a:gd name="T9" fmla="*/ 45 h 83"/>
                <a:gd name="T10" fmla="*/ 0 w 533"/>
                <a:gd name="T11" fmla="*/ 0 h 83"/>
                <a:gd name="T12" fmla="*/ 533 w 533"/>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533" h="83">
                  <a:moveTo>
                    <a:pt x="533" y="0"/>
                  </a:moveTo>
                  <a:lnTo>
                    <a:pt x="488" y="83"/>
                  </a:lnTo>
                  <a:lnTo>
                    <a:pt x="457" y="78"/>
                  </a:lnTo>
                  <a:lnTo>
                    <a:pt x="410" y="68"/>
                  </a:lnTo>
                  <a:lnTo>
                    <a:pt x="268" y="45"/>
                  </a:lnTo>
                  <a:lnTo>
                    <a:pt x="0" y="0"/>
                  </a:lnTo>
                  <a:lnTo>
                    <a:pt x="5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51" name="Freeform 24">
              <a:extLst>
                <a:ext uri="{FF2B5EF4-FFF2-40B4-BE49-F238E27FC236}">
                  <a16:creationId xmlns:a16="http://schemas.microsoft.com/office/drawing/2014/main" id="{3D0A54B2-3FDB-79A7-22ED-70F312C09AA3}"/>
                </a:ext>
              </a:extLst>
            </p:cNvPr>
            <p:cNvSpPr>
              <a:spLocks/>
            </p:cNvSpPr>
            <p:nvPr/>
          </p:nvSpPr>
          <p:spPr bwMode="auto">
            <a:xfrm>
              <a:off x="-4746250" y="2828908"/>
              <a:ext cx="699288" cy="93151"/>
            </a:xfrm>
            <a:custGeom>
              <a:avLst/>
              <a:gdLst>
                <a:gd name="T0" fmla="*/ 533 w 533"/>
                <a:gd name="T1" fmla="*/ 71 h 71"/>
                <a:gd name="T2" fmla="*/ 0 w 533"/>
                <a:gd name="T3" fmla="*/ 71 h 71"/>
                <a:gd name="T4" fmla="*/ 268 w 533"/>
                <a:gd name="T5" fmla="*/ 26 h 71"/>
                <a:gd name="T6" fmla="*/ 410 w 533"/>
                <a:gd name="T7" fmla="*/ 0 h 71"/>
                <a:gd name="T8" fmla="*/ 533 w 533"/>
                <a:gd name="T9" fmla="*/ 71 h 71"/>
              </a:gdLst>
              <a:ahLst/>
              <a:cxnLst>
                <a:cxn ang="0">
                  <a:pos x="T0" y="T1"/>
                </a:cxn>
                <a:cxn ang="0">
                  <a:pos x="T2" y="T3"/>
                </a:cxn>
                <a:cxn ang="0">
                  <a:pos x="T4" y="T5"/>
                </a:cxn>
                <a:cxn ang="0">
                  <a:pos x="T6" y="T7"/>
                </a:cxn>
                <a:cxn ang="0">
                  <a:pos x="T8" y="T9"/>
                </a:cxn>
              </a:cxnLst>
              <a:rect l="0" t="0" r="r" b="b"/>
              <a:pathLst>
                <a:path w="533" h="71">
                  <a:moveTo>
                    <a:pt x="533" y="71"/>
                  </a:moveTo>
                  <a:lnTo>
                    <a:pt x="0" y="71"/>
                  </a:lnTo>
                  <a:lnTo>
                    <a:pt x="268" y="26"/>
                  </a:lnTo>
                  <a:lnTo>
                    <a:pt x="410" y="0"/>
                  </a:lnTo>
                  <a:lnTo>
                    <a:pt x="533" y="7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52" name="Freeform 25">
              <a:extLst>
                <a:ext uri="{FF2B5EF4-FFF2-40B4-BE49-F238E27FC236}">
                  <a16:creationId xmlns:a16="http://schemas.microsoft.com/office/drawing/2014/main" id="{FF9EA550-8A24-AA74-864B-4244D10E4C63}"/>
                </a:ext>
              </a:extLst>
            </p:cNvPr>
            <p:cNvSpPr>
              <a:spLocks/>
            </p:cNvSpPr>
            <p:nvPr/>
          </p:nvSpPr>
          <p:spPr bwMode="auto">
            <a:xfrm>
              <a:off x="-4385455" y="2922059"/>
              <a:ext cx="338492" cy="341116"/>
            </a:xfrm>
            <a:custGeom>
              <a:avLst/>
              <a:gdLst>
                <a:gd name="T0" fmla="*/ 258 w 258"/>
                <a:gd name="T1" fmla="*/ 0 h 260"/>
                <a:gd name="T2" fmla="*/ 213 w 258"/>
                <a:gd name="T3" fmla="*/ 83 h 260"/>
                <a:gd name="T4" fmla="*/ 189 w 258"/>
                <a:gd name="T5" fmla="*/ 125 h 260"/>
                <a:gd name="T6" fmla="*/ 130 w 258"/>
                <a:gd name="T7" fmla="*/ 168 h 260"/>
                <a:gd name="T8" fmla="*/ 0 w 258"/>
                <a:gd name="T9" fmla="*/ 260 h 260"/>
                <a:gd name="T10" fmla="*/ 92 w 258"/>
                <a:gd name="T11" fmla="*/ 130 h 260"/>
                <a:gd name="T12" fmla="*/ 132 w 258"/>
                <a:gd name="T13" fmla="*/ 68 h 260"/>
                <a:gd name="T14" fmla="*/ 135 w 258"/>
                <a:gd name="T15" fmla="*/ 68 h 260"/>
                <a:gd name="T16" fmla="*/ 258 w 258"/>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260">
                  <a:moveTo>
                    <a:pt x="258" y="0"/>
                  </a:moveTo>
                  <a:lnTo>
                    <a:pt x="213" y="83"/>
                  </a:lnTo>
                  <a:lnTo>
                    <a:pt x="189" y="125"/>
                  </a:lnTo>
                  <a:lnTo>
                    <a:pt x="130" y="168"/>
                  </a:lnTo>
                  <a:lnTo>
                    <a:pt x="0" y="260"/>
                  </a:lnTo>
                  <a:lnTo>
                    <a:pt x="92" y="130"/>
                  </a:lnTo>
                  <a:lnTo>
                    <a:pt x="132" y="68"/>
                  </a:lnTo>
                  <a:lnTo>
                    <a:pt x="135" y="68"/>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3" name="Freeform 26">
              <a:extLst>
                <a:ext uri="{FF2B5EF4-FFF2-40B4-BE49-F238E27FC236}">
                  <a16:creationId xmlns:a16="http://schemas.microsoft.com/office/drawing/2014/main" id="{46118866-19D7-6E2B-7386-12445AD6545D}"/>
                </a:ext>
              </a:extLst>
            </p:cNvPr>
            <p:cNvSpPr>
              <a:spLocks/>
            </p:cNvSpPr>
            <p:nvPr/>
          </p:nvSpPr>
          <p:spPr bwMode="auto">
            <a:xfrm>
              <a:off x="-4385455" y="2922059"/>
              <a:ext cx="338492" cy="341116"/>
            </a:xfrm>
            <a:custGeom>
              <a:avLst/>
              <a:gdLst>
                <a:gd name="T0" fmla="*/ 258 w 258"/>
                <a:gd name="T1" fmla="*/ 0 h 260"/>
                <a:gd name="T2" fmla="*/ 135 w 258"/>
                <a:gd name="T3" fmla="*/ 68 h 260"/>
                <a:gd name="T4" fmla="*/ 132 w 258"/>
                <a:gd name="T5" fmla="*/ 68 h 260"/>
                <a:gd name="T6" fmla="*/ 92 w 258"/>
                <a:gd name="T7" fmla="*/ 130 h 260"/>
                <a:gd name="T8" fmla="*/ 0 w 258"/>
                <a:gd name="T9" fmla="*/ 260 h 260"/>
                <a:gd name="T10" fmla="*/ 258 w 258"/>
                <a:gd name="T11" fmla="*/ 0 h 260"/>
              </a:gdLst>
              <a:ahLst/>
              <a:cxnLst>
                <a:cxn ang="0">
                  <a:pos x="T0" y="T1"/>
                </a:cxn>
                <a:cxn ang="0">
                  <a:pos x="T2" y="T3"/>
                </a:cxn>
                <a:cxn ang="0">
                  <a:pos x="T4" y="T5"/>
                </a:cxn>
                <a:cxn ang="0">
                  <a:pos x="T6" y="T7"/>
                </a:cxn>
                <a:cxn ang="0">
                  <a:pos x="T8" y="T9"/>
                </a:cxn>
                <a:cxn ang="0">
                  <a:pos x="T10" y="T11"/>
                </a:cxn>
              </a:cxnLst>
              <a:rect l="0" t="0" r="r" b="b"/>
              <a:pathLst>
                <a:path w="258" h="260">
                  <a:moveTo>
                    <a:pt x="258" y="0"/>
                  </a:moveTo>
                  <a:lnTo>
                    <a:pt x="135" y="68"/>
                  </a:lnTo>
                  <a:lnTo>
                    <a:pt x="132" y="68"/>
                  </a:lnTo>
                  <a:lnTo>
                    <a:pt x="92" y="130"/>
                  </a:lnTo>
                  <a:lnTo>
                    <a:pt x="0" y="260"/>
                  </a:lnTo>
                  <a:lnTo>
                    <a:pt x="25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4" name="Freeform 27">
              <a:extLst>
                <a:ext uri="{FF2B5EF4-FFF2-40B4-BE49-F238E27FC236}">
                  <a16:creationId xmlns:a16="http://schemas.microsoft.com/office/drawing/2014/main" id="{7E53F397-BAD0-1D1F-62BE-32F94A5A6BB4}"/>
                </a:ext>
              </a:extLst>
            </p:cNvPr>
            <p:cNvSpPr>
              <a:spLocks/>
            </p:cNvSpPr>
            <p:nvPr/>
          </p:nvSpPr>
          <p:spPr bwMode="auto">
            <a:xfrm>
              <a:off x="-4046964" y="2922059"/>
              <a:ext cx="342428" cy="341116"/>
            </a:xfrm>
            <a:custGeom>
              <a:avLst/>
              <a:gdLst>
                <a:gd name="T0" fmla="*/ 261 w 261"/>
                <a:gd name="T1" fmla="*/ 260 h 260"/>
                <a:gd name="T2" fmla="*/ 261 w 261"/>
                <a:gd name="T3" fmla="*/ 260 h 260"/>
                <a:gd name="T4" fmla="*/ 261 w 261"/>
                <a:gd name="T5" fmla="*/ 258 h 260"/>
                <a:gd name="T6" fmla="*/ 130 w 261"/>
                <a:gd name="T7" fmla="*/ 168 h 260"/>
                <a:gd name="T8" fmla="*/ 71 w 261"/>
                <a:gd name="T9" fmla="*/ 125 h 260"/>
                <a:gd name="T10" fmla="*/ 47 w 261"/>
                <a:gd name="T11" fmla="*/ 83 h 260"/>
                <a:gd name="T12" fmla="*/ 0 w 261"/>
                <a:gd name="T13" fmla="*/ 0 h 260"/>
                <a:gd name="T14" fmla="*/ 126 w 261"/>
                <a:gd name="T15" fmla="*/ 68 h 260"/>
                <a:gd name="T16" fmla="*/ 126 w 261"/>
                <a:gd name="T17" fmla="*/ 68 h 260"/>
                <a:gd name="T18" fmla="*/ 168 w 261"/>
                <a:gd name="T19" fmla="*/ 130 h 260"/>
                <a:gd name="T20" fmla="*/ 261 w 261"/>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0">
                  <a:moveTo>
                    <a:pt x="261" y="260"/>
                  </a:moveTo>
                  <a:lnTo>
                    <a:pt x="261" y="260"/>
                  </a:lnTo>
                  <a:lnTo>
                    <a:pt x="261" y="258"/>
                  </a:lnTo>
                  <a:lnTo>
                    <a:pt x="130" y="168"/>
                  </a:lnTo>
                  <a:lnTo>
                    <a:pt x="71" y="125"/>
                  </a:lnTo>
                  <a:lnTo>
                    <a:pt x="47" y="83"/>
                  </a:lnTo>
                  <a:lnTo>
                    <a:pt x="0" y="0"/>
                  </a:lnTo>
                  <a:lnTo>
                    <a:pt x="126" y="68"/>
                  </a:lnTo>
                  <a:lnTo>
                    <a:pt x="126" y="68"/>
                  </a:lnTo>
                  <a:lnTo>
                    <a:pt x="168" y="130"/>
                  </a:lnTo>
                  <a:lnTo>
                    <a:pt x="261" y="26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5" name="Freeform 28">
              <a:extLst>
                <a:ext uri="{FF2B5EF4-FFF2-40B4-BE49-F238E27FC236}">
                  <a16:creationId xmlns:a16="http://schemas.microsoft.com/office/drawing/2014/main" id="{189489B1-946B-292B-4619-3FD527DBD352}"/>
                </a:ext>
              </a:extLst>
            </p:cNvPr>
            <p:cNvSpPr>
              <a:spLocks/>
            </p:cNvSpPr>
            <p:nvPr/>
          </p:nvSpPr>
          <p:spPr bwMode="auto">
            <a:xfrm>
              <a:off x="-4046964" y="2922059"/>
              <a:ext cx="342428" cy="341116"/>
            </a:xfrm>
            <a:custGeom>
              <a:avLst/>
              <a:gdLst>
                <a:gd name="T0" fmla="*/ 0 w 261"/>
                <a:gd name="T1" fmla="*/ 0 h 260"/>
                <a:gd name="T2" fmla="*/ 126 w 261"/>
                <a:gd name="T3" fmla="*/ 68 h 260"/>
                <a:gd name="T4" fmla="*/ 126 w 261"/>
                <a:gd name="T5" fmla="*/ 68 h 260"/>
                <a:gd name="T6" fmla="*/ 168 w 261"/>
                <a:gd name="T7" fmla="*/ 130 h 260"/>
                <a:gd name="T8" fmla="*/ 261 w 261"/>
                <a:gd name="T9" fmla="*/ 260 h 260"/>
                <a:gd name="T10" fmla="*/ 0 w 261"/>
                <a:gd name="T11" fmla="*/ 0 h 260"/>
              </a:gdLst>
              <a:ahLst/>
              <a:cxnLst>
                <a:cxn ang="0">
                  <a:pos x="T0" y="T1"/>
                </a:cxn>
                <a:cxn ang="0">
                  <a:pos x="T2" y="T3"/>
                </a:cxn>
                <a:cxn ang="0">
                  <a:pos x="T4" y="T5"/>
                </a:cxn>
                <a:cxn ang="0">
                  <a:pos x="T6" y="T7"/>
                </a:cxn>
                <a:cxn ang="0">
                  <a:pos x="T8" y="T9"/>
                </a:cxn>
                <a:cxn ang="0">
                  <a:pos x="T10" y="T11"/>
                </a:cxn>
              </a:cxnLst>
              <a:rect l="0" t="0" r="r" b="b"/>
              <a:pathLst>
                <a:path w="261" h="260">
                  <a:moveTo>
                    <a:pt x="0" y="0"/>
                  </a:moveTo>
                  <a:lnTo>
                    <a:pt x="126" y="68"/>
                  </a:lnTo>
                  <a:lnTo>
                    <a:pt x="126" y="68"/>
                  </a:lnTo>
                  <a:lnTo>
                    <a:pt x="168" y="130"/>
                  </a:lnTo>
                  <a:lnTo>
                    <a:pt x="261" y="26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grpSp>
          <p:nvGrpSpPr>
            <p:cNvPr id="156" name="Group 155">
              <a:extLst>
                <a:ext uri="{FF2B5EF4-FFF2-40B4-BE49-F238E27FC236}">
                  <a16:creationId xmlns:a16="http://schemas.microsoft.com/office/drawing/2014/main" id="{0DFA9D9D-4BF4-EAA8-BA3E-36C6463AEBA6}"/>
                </a:ext>
              </a:extLst>
            </p:cNvPr>
            <p:cNvGrpSpPr/>
            <p:nvPr/>
          </p:nvGrpSpPr>
          <p:grpSpPr>
            <a:xfrm>
              <a:off x="-5032263" y="1936759"/>
              <a:ext cx="1970600" cy="1970600"/>
              <a:chOff x="4902201" y="2746375"/>
              <a:chExt cx="2384425" cy="2384426"/>
            </a:xfrm>
          </p:grpSpPr>
          <p:sp>
            <p:nvSpPr>
              <p:cNvPr id="166" name="Rectangle 29">
                <a:extLst>
                  <a:ext uri="{FF2B5EF4-FFF2-40B4-BE49-F238E27FC236}">
                    <a16:creationId xmlns:a16="http://schemas.microsoft.com/office/drawing/2014/main" id="{7C406670-13F1-3FD3-7847-B680B9EB5D05}"/>
                  </a:ext>
                </a:extLst>
              </p:cNvPr>
              <p:cNvSpPr>
                <a:spLocks noChangeArrowheads="1"/>
              </p:cNvSpPr>
              <p:nvPr/>
            </p:nvSpPr>
            <p:spPr bwMode="auto">
              <a:xfrm>
                <a:off x="6091238" y="2746375"/>
                <a:ext cx="11113" cy="8731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7" name="Rectangle 30">
                <a:extLst>
                  <a:ext uri="{FF2B5EF4-FFF2-40B4-BE49-F238E27FC236}">
                    <a16:creationId xmlns:a16="http://schemas.microsoft.com/office/drawing/2014/main" id="{F65602C1-9E36-5767-0AE0-71B3A9479CEF}"/>
                  </a:ext>
                </a:extLst>
              </p:cNvPr>
              <p:cNvSpPr>
                <a:spLocks noChangeArrowheads="1"/>
              </p:cNvSpPr>
              <p:nvPr/>
            </p:nvSpPr>
            <p:spPr bwMode="auto">
              <a:xfrm>
                <a:off x="6094413" y="2762250"/>
                <a:ext cx="3175" cy="555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8" name="Freeform 31">
                <a:extLst>
                  <a:ext uri="{FF2B5EF4-FFF2-40B4-BE49-F238E27FC236}">
                    <a16:creationId xmlns:a16="http://schemas.microsoft.com/office/drawing/2014/main" id="{86FE9E78-2292-B7E0-8097-4B7CAF98E0F1}"/>
                  </a:ext>
                </a:extLst>
              </p:cNvPr>
              <p:cNvSpPr>
                <a:spLocks/>
              </p:cNvSpPr>
              <p:nvPr/>
            </p:nvSpPr>
            <p:spPr bwMode="auto">
              <a:xfrm>
                <a:off x="5888038" y="2779713"/>
                <a:ext cx="14288" cy="53975"/>
              </a:xfrm>
              <a:custGeom>
                <a:avLst/>
                <a:gdLst>
                  <a:gd name="T0" fmla="*/ 9 w 9"/>
                  <a:gd name="T1" fmla="*/ 34 h 34"/>
                  <a:gd name="T2" fmla="*/ 7 w 9"/>
                  <a:gd name="T3" fmla="*/ 34 h 34"/>
                  <a:gd name="T4" fmla="*/ 0 w 9"/>
                  <a:gd name="T5" fmla="*/ 0 h 34"/>
                  <a:gd name="T6" fmla="*/ 4 w 9"/>
                  <a:gd name="T7" fmla="*/ 0 h 34"/>
                  <a:gd name="T8" fmla="*/ 9 w 9"/>
                  <a:gd name="T9" fmla="*/ 34 h 34"/>
                </a:gdLst>
                <a:ahLst/>
                <a:cxnLst>
                  <a:cxn ang="0">
                    <a:pos x="T0" y="T1"/>
                  </a:cxn>
                  <a:cxn ang="0">
                    <a:pos x="T2" y="T3"/>
                  </a:cxn>
                  <a:cxn ang="0">
                    <a:pos x="T4" y="T5"/>
                  </a:cxn>
                  <a:cxn ang="0">
                    <a:pos x="T6" y="T7"/>
                  </a:cxn>
                  <a:cxn ang="0">
                    <a:pos x="T8" y="T9"/>
                  </a:cxn>
                </a:cxnLst>
                <a:rect l="0" t="0" r="r" b="b"/>
                <a:pathLst>
                  <a:path w="9" h="34">
                    <a:moveTo>
                      <a:pt x="9" y="34"/>
                    </a:moveTo>
                    <a:lnTo>
                      <a:pt x="7" y="34"/>
                    </a:lnTo>
                    <a:lnTo>
                      <a:pt x="0" y="0"/>
                    </a:lnTo>
                    <a:lnTo>
                      <a:pt x="4" y="0"/>
                    </a:lnTo>
                    <a:lnTo>
                      <a:pt x="9" y="3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9" name="Freeform 32">
                <a:extLst>
                  <a:ext uri="{FF2B5EF4-FFF2-40B4-BE49-F238E27FC236}">
                    <a16:creationId xmlns:a16="http://schemas.microsoft.com/office/drawing/2014/main" id="{6B407976-B605-E57B-B718-7B4CA30F8EAF}"/>
                  </a:ext>
                </a:extLst>
              </p:cNvPr>
              <p:cNvSpPr>
                <a:spLocks/>
              </p:cNvSpPr>
              <p:nvPr/>
            </p:nvSpPr>
            <p:spPr bwMode="auto">
              <a:xfrm>
                <a:off x="5691188" y="2833688"/>
                <a:ext cx="23813" cy="52388"/>
              </a:xfrm>
              <a:custGeom>
                <a:avLst/>
                <a:gdLst>
                  <a:gd name="T0" fmla="*/ 15 w 15"/>
                  <a:gd name="T1" fmla="*/ 30 h 33"/>
                  <a:gd name="T2" fmla="*/ 12 w 15"/>
                  <a:gd name="T3" fmla="*/ 33 h 33"/>
                  <a:gd name="T4" fmla="*/ 0 w 15"/>
                  <a:gd name="T5" fmla="*/ 0 h 33"/>
                  <a:gd name="T6" fmla="*/ 3 w 15"/>
                  <a:gd name="T7" fmla="*/ 0 h 33"/>
                  <a:gd name="T8" fmla="*/ 15 w 15"/>
                  <a:gd name="T9" fmla="*/ 30 h 33"/>
                </a:gdLst>
                <a:ahLst/>
                <a:cxnLst>
                  <a:cxn ang="0">
                    <a:pos x="T0" y="T1"/>
                  </a:cxn>
                  <a:cxn ang="0">
                    <a:pos x="T2" y="T3"/>
                  </a:cxn>
                  <a:cxn ang="0">
                    <a:pos x="T4" y="T5"/>
                  </a:cxn>
                  <a:cxn ang="0">
                    <a:pos x="T6" y="T7"/>
                  </a:cxn>
                  <a:cxn ang="0">
                    <a:pos x="T8" y="T9"/>
                  </a:cxn>
                </a:cxnLst>
                <a:rect l="0" t="0" r="r" b="b"/>
                <a:pathLst>
                  <a:path w="15" h="33">
                    <a:moveTo>
                      <a:pt x="15" y="30"/>
                    </a:moveTo>
                    <a:lnTo>
                      <a:pt x="12" y="33"/>
                    </a:lnTo>
                    <a:lnTo>
                      <a:pt x="0" y="0"/>
                    </a:lnTo>
                    <a:lnTo>
                      <a:pt x="3" y="0"/>
                    </a:lnTo>
                    <a:lnTo>
                      <a:pt x="15" y="3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0" name="Freeform 33">
                <a:extLst>
                  <a:ext uri="{FF2B5EF4-FFF2-40B4-BE49-F238E27FC236}">
                    <a16:creationId xmlns:a16="http://schemas.microsoft.com/office/drawing/2014/main" id="{514CA613-AFA3-96D3-AC30-4AF32C4E1CF9}"/>
                  </a:ext>
                </a:extLst>
              </p:cNvPr>
              <p:cNvSpPr>
                <a:spLocks/>
              </p:cNvSpPr>
              <p:nvPr/>
            </p:nvSpPr>
            <p:spPr bwMode="auto">
              <a:xfrm>
                <a:off x="5503863" y="2919413"/>
                <a:ext cx="33338" cy="49213"/>
              </a:xfrm>
              <a:custGeom>
                <a:avLst/>
                <a:gdLst>
                  <a:gd name="T0" fmla="*/ 21 w 21"/>
                  <a:gd name="T1" fmla="*/ 28 h 31"/>
                  <a:gd name="T2" fmla="*/ 19 w 21"/>
                  <a:gd name="T3" fmla="*/ 31 h 31"/>
                  <a:gd name="T4" fmla="*/ 0 w 21"/>
                  <a:gd name="T5" fmla="*/ 0 h 31"/>
                  <a:gd name="T6" fmla="*/ 5 w 21"/>
                  <a:gd name="T7" fmla="*/ 0 h 31"/>
                  <a:gd name="T8" fmla="*/ 21 w 21"/>
                  <a:gd name="T9" fmla="*/ 28 h 31"/>
                </a:gdLst>
                <a:ahLst/>
                <a:cxnLst>
                  <a:cxn ang="0">
                    <a:pos x="T0" y="T1"/>
                  </a:cxn>
                  <a:cxn ang="0">
                    <a:pos x="T2" y="T3"/>
                  </a:cxn>
                  <a:cxn ang="0">
                    <a:pos x="T4" y="T5"/>
                  </a:cxn>
                  <a:cxn ang="0">
                    <a:pos x="T6" y="T7"/>
                  </a:cxn>
                  <a:cxn ang="0">
                    <a:pos x="T8" y="T9"/>
                  </a:cxn>
                </a:cxnLst>
                <a:rect l="0" t="0" r="r" b="b"/>
                <a:pathLst>
                  <a:path w="21" h="31">
                    <a:moveTo>
                      <a:pt x="21" y="28"/>
                    </a:moveTo>
                    <a:lnTo>
                      <a:pt x="19" y="31"/>
                    </a:lnTo>
                    <a:lnTo>
                      <a:pt x="0" y="0"/>
                    </a:lnTo>
                    <a:lnTo>
                      <a:pt x="5" y="0"/>
                    </a:lnTo>
                    <a:lnTo>
                      <a:pt x="21"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1" name="Freeform 34">
                <a:extLst>
                  <a:ext uri="{FF2B5EF4-FFF2-40B4-BE49-F238E27FC236}">
                    <a16:creationId xmlns:a16="http://schemas.microsoft.com/office/drawing/2014/main" id="{7A2F309E-6D8A-8BE2-4670-F71961F07C62}"/>
                  </a:ext>
                </a:extLst>
              </p:cNvPr>
              <p:cNvSpPr>
                <a:spLocks/>
              </p:cNvSpPr>
              <p:nvPr/>
            </p:nvSpPr>
            <p:spPr bwMode="auto">
              <a:xfrm>
                <a:off x="5338763" y="3035300"/>
                <a:ext cx="36513" cy="46038"/>
              </a:xfrm>
              <a:custGeom>
                <a:avLst/>
                <a:gdLst>
                  <a:gd name="T0" fmla="*/ 23 w 23"/>
                  <a:gd name="T1" fmla="*/ 27 h 29"/>
                  <a:gd name="T2" fmla="*/ 21 w 23"/>
                  <a:gd name="T3" fmla="*/ 29 h 29"/>
                  <a:gd name="T4" fmla="*/ 0 w 23"/>
                  <a:gd name="T5" fmla="*/ 3 h 29"/>
                  <a:gd name="T6" fmla="*/ 2 w 23"/>
                  <a:gd name="T7" fmla="*/ 0 h 29"/>
                  <a:gd name="T8" fmla="*/ 23 w 23"/>
                  <a:gd name="T9" fmla="*/ 27 h 29"/>
                </a:gdLst>
                <a:ahLst/>
                <a:cxnLst>
                  <a:cxn ang="0">
                    <a:pos x="T0" y="T1"/>
                  </a:cxn>
                  <a:cxn ang="0">
                    <a:pos x="T2" y="T3"/>
                  </a:cxn>
                  <a:cxn ang="0">
                    <a:pos x="T4" y="T5"/>
                  </a:cxn>
                  <a:cxn ang="0">
                    <a:pos x="T6" y="T7"/>
                  </a:cxn>
                  <a:cxn ang="0">
                    <a:pos x="T8" y="T9"/>
                  </a:cxn>
                </a:cxnLst>
                <a:rect l="0" t="0" r="r" b="b"/>
                <a:pathLst>
                  <a:path w="23" h="29">
                    <a:moveTo>
                      <a:pt x="23" y="27"/>
                    </a:moveTo>
                    <a:lnTo>
                      <a:pt x="21" y="29"/>
                    </a:lnTo>
                    <a:lnTo>
                      <a:pt x="0" y="3"/>
                    </a:lnTo>
                    <a:lnTo>
                      <a:pt x="2" y="0"/>
                    </a:lnTo>
                    <a:lnTo>
                      <a:pt x="23" y="2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2" name="Freeform 35">
                <a:extLst>
                  <a:ext uri="{FF2B5EF4-FFF2-40B4-BE49-F238E27FC236}">
                    <a16:creationId xmlns:a16="http://schemas.microsoft.com/office/drawing/2014/main" id="{27DECA52-4F83-5E05-A6EC-C54AE11D1109}"/>
                  </a:ext>
                </a:extLst>
              </p:cNvPr>
              <p:cNvSpPr>
                <a:spLocks/>
              </p:cNvSpPr>
              <p:nvPr/>
            </p:nvSpPr>
            <p:spPr bwMode="auto">
              <a:xfrm>
                <a:off x="5191126" y="3178175"/>
                <a:ext cx="46038" cy="38100"/>
              </a:xfrm>
              <a:custGeom>
                <a:avLst/>
                <a:gdLst>
                  <a:gd name="T0" fmla="*/ 29 w 29"/>
                  <a:gd name="T1" fmla="*/ 22 h 24"/>
                  <a:gd name="T2" fmla="*/ 26 w 29"/>
                  <a:gd name="T3" fmla="*/ 24 h 24"/>
                  <a:gd name="T4" fmla="*/ 0 w 29"/>
                  <a:gd name="T5" fmla="*/ 3 h 24"/>
                  <a:gd name="T6" fmla="*/ 3 w 29"/>
                  <a:gd name="T7" fmla="*/ 0 h 24"/>
                  <a:gd name="T8" fmla="*/ 29 w 29"/>
                  <a:gd name="T9" fmla="*/ 22 h 24"/>
                </a:gdLst>
                <a:ahLst/>
                <a:cxnLst>
                  <a:cxn ang="0">
                    <a:pos x="T0" y="T1"/>
                  </a:cxn>
                  <a:cxn ang="0">
                    <a:pos x="T2" y="T3"/>
                  </a:cxn>
                  <a:cxn ang="0">
                    <a:pos x="T4" y="T5"/>
                  </a:cxn>
                  <a:cxn ang="0">
                    <a:pos x="T6" y="T7"/>
                  </a:cxn>
                  <a:cxn ang="0">
                    <a:pos x="T8" y="T9"/>
                  </a:cxn>
                </a:cxnLst>
                <a:rect l="0" t="0" r="r" b="b"/>
                <a:pathLst>
                  <a:path w="29" h="24">
                    <a:moveTo>
                      <a:pt x="29" y="22"/>
                    </a:moveTo>
                    <a:lnTo>
                      <a:pt x="26" y="24"/>
                    </a:lnTo>
                    <a:lnTo>
                      <a:pt x="0" y="3"/>
                    </a:lnTo>
                    <a:lnTo>
                      <a:pt x="3" y="0"/>
                    </a:lnTo>
                    <a:lnTo>
                      <a:pt x="29" y="2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3" name="Freeform 36">
                <a:extLst>
                  <a:ext uri="{FF2B5EF4-FFF2-40B4-BE49-F238E27FC236}">
                    <a16:creationId xmlns:a16="http://schemas.microsoft.com/office/drawing/2014/main" id="{AD796CDE-2867-0043-60D2-FEE2C3F5F9AC}"/>
                  </a:ext>
                </a:extLst>
              </p:cNvPr>
              <p:cNvSpPr>
                <a:spLocks/>
              </p:cNvSpPr>
              <p:nvPr/>
            </p:nvSpPr>
            <p:spPr bwMode="auto">
              <a:xfrm>
                <a:off x="5075238" y="3344863"/>
                <a:ext cx="49213" cy="33338"/>
              </a:xfrm>
              <a:custGeom>
                <a:avLst/>
                <a:gdLst>
                  <a:gd name="T0" fmla="*/ 31 w 31"/>
                  <a:gd name="T1" fmla="*/ 19 h 21"/>
                  <a:gd name="T2" fmla="*/ 31 w 31"/>
                  <a:gd name="T3" fmla="*/ 21 h 21"/>
                  <a:gd name="T4" fmla="*/ 0 w 31"/>
                  <a:gd name="T5" fmla="*/ 4 h 21"/>
                  <a:gd name="T6" fmla="*/ 2 w 31"/>
                  <a:gd name="T7" fmla="*/ 0 h 21"/>
                  <a:gd name="T8" fmla="*/ 31 w 31"/>
                  <a:gd name="T9" fmla="*/ 19 h 21"/>
                </a:gdLst>
                <a:ahLst/>
                <a:cxnLst>
                  <a:cxn ang="0">
                    <a:pos x="T0" y="T1"/>
                  </a:cxn>
                  <a:cxn ang="0">
                    <a:pos x="T2" y="T3"/>
                  </a:cxn>
                  <a:cxn ang="0">
                    <a:pos x="T4" y="T5"/>
                  </a:cxn>
                  <a:cxn ang="0">
                    <a:pos x="T6" y="T7"/>
                  </a:cxn>
                  <a:cxn ang="0">
                    <a:pos x="T8" y="T9"/>
                  </a:cxn>
                </a:cxnLst>
                <a:rect l="0" t="0" r="r" b="b"/>
                <a:pathLst>
                  <a:path w="31" h="21">
                    <a:moveTo>
                      <a:pt x="31" y="19"/>
                    </a:moveTo>
                    <a:lnTo>
                      <a:pt x="31" y="21"/>
                    </a:lnTo>
                    <a:lnTo>
                      <a:pt x="0" y="4"/>
                    </a:lnTo>
                    <a:lnTo>
                      <a:pt x="2" y="0"/>
                    </a:lnTo>
                    <a:lnTo>
                      <a:pt x="31"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4" name="Freeform 37">
                <a:extLst>
                  <a:ext uri="{FF2B5EF4-FFF2-40B4-BE49-F238E27FC236}">
                    <a16:creationId xmlns:a16="http://schemas.microsoft.com/office/drawing/2014/main" id="{05929136-11EB-1248-5A90-84145DEDD683}"/>
                  </a:ext>
                </a:extLst>
              </p:cNvPr>
              <p:cNvSpPr>
                <a:spLocks/>
              </p:cNvSpPr>
              <p:nvPr/>
            </p:nvSpPr>
            <p:spPr bwMode="auto">
              <a:xfrm>
                <a:off x="4987926" y="3532188"/>
                <a:ext cx="52388" cy="22225"/>
              </a:xfrm>
              <a:custGeom>
                <a:avLst/>
                <a:gdLst>
                  <a:gd name="T0" fmla="*/ 33 w 33"/>
                  <a:gd name="T1" fmla="*/ 12 h 14"/>
                  <a:gd name="T2" fmla="*/ 33 w 33"/>
                  <a:gd name="T3" fmla="*/ 14 h 14"/>
                  <a:gd name="T4" fmla="*/ 0 w 33"/>
                  <a:gd name="T5" fmla="*/ 2 h 14"/>
                  <a:gd name="T6" fmla="*/ 3 w 33"/>
                  <a:gd name="T7" fmla="*/ 0 h 14"/>
                  <a:gd name="T8" fmla="*/ 33 w 33"/>
                  <a:gd name="T9" fmla="*/ 12 h 14"/>
                </a:gdLst>
                <a:ahLst/>
                <a:cxnLst>
                  <a:cxn ang="0">
                    <a:pos x="T0" y="T1"/>
                  </a:cxn>
                  <a:cxn ang="0">
                    <a:pos x="T2" y="T3"/>
                  </a:cxn>
                  <a:cxn ang="0">
                    <a:pos x="T4" y="T5"/>
                  </a:cxn>
                  <a:cxn ang="0">
                    <a:pos x="T6" y="T7"/>
                  </a:cxn>
                  <a:cxn ang="0">
                    <a:pos x="T8" y="T9"/>
                  </a:cxn>
                </a:cxnLst>
                <a:rect l="0" t="0" r="r" b="b"/>
                <a:pathLst>
                  <a:path w="33" h="14">
                    <a:moveTo>
                      <a:pt x="33" y="12"/>
                    </a:moveTo>
                    <a:lnTo>
                      <a:pt x="33" y="14"/>
                    </a:lnTo>
                    <a:lnTo>
                      <a:pt x="0" y="2"/>
                    </a:lnTo>
                    <a:lnTo>
                      <a:pt x="3" y="0"/>
                    </a:lnTo>
                    <a:lnTo>
                      <a:pt x="33" y="1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5" name="Freeform 38">
                <a:extLst>
                  <a:ext uri="{FF2B5EF4-FFF2-40B4-BE49-F238E27FC236}">
                    <a16:creationId xmlns:a16="http://schemas.microsoft.com/office/drawing/2014/main" id="{73EF4EEE-5E7F-AFAB-40D8-8D2FEC412F06}"/>
                  </a:ext>
                </a:extLst>
              </p:cNvPr>
              <p:cNvSpPr>
                <a:spLocks/>
              </p:cNvSpPr>
              <p:nvPr/>
            </p:nvSpPr>
            <p:spPr bwMode="auto">
              <a:xfrm>
                <a:off x="4935538" y="3727450"/>
                <a:ext cx="57150" cy="15875"/>
              </a:xfrm>
              <a:custGeom>
                <a:avLst/>
                <a:gdLst>
                  <a:gd name="T0" fmla="*/ 36 w 36"/>
                  <a:gd name="T1" fmla="*/ 7 h 10"/>
                  <a:gd name="T2" fmla="*/ 33 w 36"/>
                  <a:gd name="T3" fmla="*/ 10 h 10"/>
                  <a:gd name="T4" fmla="*/ 0 w 36"/>
                  <a:gd name="T5" fmla="*/ 5 h 10"/>
                  <a:gd name="T6" fmla="*/ 0 w 36"/>
                  <a:gd name="T7" fmla="*/ 0 h 10"/>
                  <a:gd name="T8" fmla="*/ 36 w 36"/>
                  <a:gd name="T9" fmla="*/ 7 h 10"/>
                </a:gdLst>
                <a:ahLst/>
                <a:cxnLst>
                  <a:cxn ang="0">
                    <a:pos x="T0" y="T1"/>
                  </a:cxn>
                  <a:cxn ang="0">
                    <a:pos x="T2" y="T3"/>
                  </a:cxn>
                  <a:cxn ang="0">
                    <a:pos x="T4" y="T5"/>
                  </a:cxn>
                  <a:cxn ang="0">
                    <a:pos x="T6" y="T7"/>
                  </a:cxn>
                  <a:cxn ang="0">
                    <a:pos x="T8" y="T9"/>
                  </a:cxn>
                </a:cxnLst>
                <a:rect l="0" t="0" r="r" b="b"/>
                <a:pathLst>
                  <a:path w="36" h="10">
                    <a:moveTo>
                      <a:pt x="36" y="7"/>
                    </a:moveTo>
                    <a:lnTo>
                      <a:pt x="33" y="10"/>
                    </a:lnTo>
                    <a:lnTo>
                      <a:pt x="0" y="5"/>
                    </a:lnTo>
                    <a:lnTo>
                      <a:pt x="0" y="0"/>
                    </a:lnTo>
                    <a:lnTo>
                      <a:pt x="36" y="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6" name="Rectangle 39">
                <a:extLst>
                  <a:ext uri="{FF2B5EF4-FFF2-40B4-BE49-F238E27FC236}">
                    <a16:creationId xmlns:a16="http://schemas.microsoft.com/office/drawing/2014/main" id="{DEED0782-80BA-E4C2-3D70-8ECA3DFD89F1}"/>
                  </a:ext>
                </a:extLst>
              </p:cNvPr>
              <p:cNvSpPr>
                <a:spLocks noChangeArrowheads="1"/>
              </p:cNvSpPr>
              <p:nvPr/>
            </p:nvSpPr>
            <p:spPr bwMode="auto">
              <a:xfrm>
                <a:off x="4916488" y="3933825"/>
                <a:ext cx="57150" cy="47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7" name="Freeform 40">
                <a:extLst>
                  <a:ext uri="{FF2B5EF4-FFF2-40B4-BE49-F238E27FC236}">
                    <a16:creationId xmlns:a16="http://schemas.microsoft.com/office/drawing/2014/main" id="{988C5259-3DF8-E43A-E938-EA28B41607AD}"/>
                  </a:ext>
                </a:extLst>
              </p:cNvPr>
              <p:cNvSpPr>
                <a:spLocks/>
              </p:cNvSpPr>
              <p:nvPr/>
            </p:nvSpPr>
            <p:spPr bwMode="auto">
              <a:xfrm>
                <a:off x="4935538" y="4125913"/>
                <a:ext cx="52388" cy="15875"/>
              </a:xfrm>
              <a:custGeom>
                <a:avLst/>
                <a:gdLst>
                  <a:gd name="T0" fmla="*/ 33 w 33"/>
                  <a:gd name="T1" fmla="*/ 0 h 10"/>
                  <a:gd name="T2" fmla="*/ 33 w 33"/>
                  <a:gd name="T3" fmla="*/ 5 h 10"/>
                  <a:gd name="T4" fmla="*/ 0 w 33"/>
                  <a:gd name="T5" fmla="*/ 10 h 10"/>
                  <a:gd name="T6" fmla="*/ 0 w 33"/>
                  <a:gd name="T7" fmla="*/ 7 h 10"/>
                  <a:gd name="T8" fmla="*/ 33 w 33"/>
                  <a:gd name="T9" fmla="*/ 0 h 10"/>
                </a:gdLst>
                <a:ahLst/>
                <a:cxnLst>
                  <a:cxn ang="0">
                    <a:pos x="T0" y="T1"/>
                  </a:cxn>
                  <a:cxn ang="0">
                    <a:pos x="T2" y="T3"/>
                  </a:cxn>
                  <a:cxn ang="0">
                    <a:pos x="T4" y="T5"/>
                  </a:cxn>
                  <a:cxn ang="0">
                    <a:pos x="T6" y="T7"/>
                  </a:cxn>
                  <a:cxn ang="0">
                    <a:pos x="T8" y="T9"/>
                  </a:cxn>
                </a:cxnLst>
                <a:rect l="0" t="0" r="r" b="b"/>
                <a:pathLst>
                  <a:path w="33" h="10">
                    <a:moveTo>
                      <a:pt x="33" y="0"/>
                    </a:moveTo>
                    <a:lnTo>
                      <a:pt x="33" y="5"/>
                    </a:lnTo>
                    <a:lnTo>
                      <a:pt x="0" y="10"/>
                    </a:lnTo>
                    <a:lnTo>
                      <a:pt x="0" y="7"/>
                    </a:lnTo>
                    <a:lnTo>
                      <a:pt x="33"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8" name="Freeform 41">
                <a:extLst>
                  <a:ext uri="{FF2B5EF4-FFF2-40B4-BE49-F238E27FC236}">
                    <a16:creationId xmlns:a16="http://schemas.microsoft.com/office/drawing/2014/main" id="{5E103963-F6FF-F01D-808D-6DDF17B6C881}"/>
                  </a:ext>
                </a:extLst>
              </p:cNvPr>
              <p:cNvSpPr>
                <a:spLocks/>
              </p:cNvSpPr>
              <p:nvPr/>
            </p:nvSpPr>
            <p:spPr bwMode="auto">
              <a:xfrm>
                <a:off x="4987926" y="4318000"/>
                <a:ext cx="52388" cy="22225"/>
              </a:xfrm>
              <a:custGeom>
                <a:avLst/>
                <a:gdLst>
                  <a:gd name="T0" fmla="*/ 31 w 33"/>
                  <a:gd name="T1" fmla="*/ 0 h 14"/>
                  <a:gd name="T2" fmla="*/ 33 w 33"/>
                  <a:gd name="T3" fmla="*/ 2 h 14"/>
                  <a:gd name="T4" fmla="*/ 0 w 33"/>
                  <a:gd name="T5" fmla="*/ 14 h 14"/>
                  <a:gd name="T6" fmla="*/ 0 w 33"/>
                  <a:gd name="T7" fmla="*/ 9 h 14"/>
                  <a:gd name="T8" fmla="*/ 31 w 33"/>
                  <a:gd name="T9" fmla="*/ 0 h 14"/>
                </a:gdLst>
                <a:ahLst/>
                <a:cxnLst>
                  <a:cxn ang="0">
                    <a:pos x="T0" y="T1"/>
                  </a:cxn>
                  <a:cxn ang="0">
                    <a:pos x="T2" y="T3"/>
                  </a:cxn>
                  <a:cxn ang="0">
                    <a:pos x="T4" y="T5"/>
                  </a:cxn>
                  <a:cxn ang="0">
                    <a:pos x="T6" y="T7"/>
                  </a:cxn>
                  <a:cxn ang="0">
                    <a:pos x="T8" y="T9"/>
                  </a:cxn>
                </a:cxnLst>
                <a:rect l="0" t="0" r="r" b="b"/>
                <a:pathLst>
                  <a:path w="33" h="14">
                    <a:moveTo>
                      <a:pt x="31" y="0"/>
                    </a:moveTo>
                    <a:lnTo>
                      <a:pt x="33" y="2"/>
                    </a:lnTo>
                    <a:lnTo>
                      <a:pt x="0" y="14"/>
                    </a:lnTo>
                    <a:lnTo>
                      <a:pt x="0" y="9"/>
                    </a:lnTo>
                    <a:lnTo>
                      <a:pt x="31"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9" name="Freeform 42">
                <a:extLst>
                  <a:ext uri="{FF2B5EF4-FFF2-40B4-BE49-F238E27FC236}">
                    <a16:creationId xmlns:a16="http://schemas.microsoft.com/office/drawing/2014/main" id="{F27B297B-F929-25E0-C58F-A6108932DEEE}"/>
                  </a:ext>
                </a:extLst>
              </p:cNvPr>
              <p:cNvSpPr>
                <a:spLocks/>
              </p:cNvSpPr>
              <p:nvPr/>
            </p:nvSpPr>
            <p:spPr bwMode="auto">
              <a:xfrm>
                <a:off x="5075238" y="4494213"/>
                <a:ext cx="49213" cy="30163"/>
              </a:xfrm>
              <a:custGeom>
                <a:avLst/>
                <a:gdLst>
                  <a:gd name="T0" fmla="*/ 28 w 31"/>
                  <a:gd name="T1" fmla="*/ 0 h 19"/>
                  <a:gd name="T2" fmla="*/ 31 w 31"/>
                  <a:gd name="T3" fmla="*/ 3 h 19"/>
                  <a:gd name="T4" fmla="*/ 0 w 31"/>
                  <a:gd name="T5" fmla="*/ 19 h 19"/>
                  <a:gd name="T6" fmla="*/ 0 w 31"/>
                  <a:gd name="T7" fmla="*/ 17 h 19"/>
                  <a:gd name="T8" fmla="*/ 28 w 31"/>
                  <a:gd name="T9" fmla="*/ 0 h 19"/>
                </a:gdLst>
                <a:ahLst/>
                <a:cxnLst>
                  <a:cxn ang="0">
                    <a:pos x="T0" y="T1"/>
                  </a:cxn>
                  <a:cxn ang="0">
                    <a:pos x="T2" y="T3"/>
                  </a:cxn>
                  <a:cxn ang="0">
                    <a:pos x="T4" y="T5"/>
                  </a:cxn>
                  <a:cxn ang="0">
                    <a:pos x="T6" y="T7"/>
                  </a:cxn>
                  <a:cxn ang="0">
                    <a:pos x="T8" y="T9"/>
                  </a:cxn>
                </a:cxnLst>
                <a:rect l="0" t="0" r="r" b="b"/>
                <a:pathLst>
                  <a:path w="31" h="19">
                    <a:moveTo>
                      <a:pt x="28" y="0"/>
                    </a:moveTo>
                    <a:lnTo>
                      <a:pt x="31" y="3"/>
                    </a:lnTo>
                    <a:lnTo>
                      <a:pt x="0" y="19"/>
                    </a:lnTo>
                    <a:lnTo>
                      <a:pt x="0" y="17"/>
                    </a:lnTo>
                    <a:lnTo>
                      <a:pt x="2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0" name="Freeform 43">
                <a:extLst>
                  <a:ext uri="{FF2B5EF4-FFF2-40B4-BE49-F238E27FC236}">
                    <a16:creationId xmlns:a16="http://schemas.microsoft.com/office/drawing/2014/main" id="{5024F79A-E199-4991-066C-3A4E095EEF4A}"/>
                  </a:ext>
                </a:extLst>
              </p:cNvPr>
              <p:cNvSpPr>
                <a:spLocks/>
              </p:cNvSpPr>
              <p:nvPr/>
            </p:nvSpPr>
            <p:spPr bwMode="auto">
              <a:xfrm>
                <a:off x="5191126" y="4652963"/>
                <a:ext cx="46038" cy="41275"/>
              </a:xfrm>
              <a:custGeom>
                <a:avLst/>
                <a:gdLst>
                  <a:gd name="T0" fmla="*/ 26 w 29"/>
                  <a:gd name="T1" fmla="*/ 0 h 26"/>
                  <a:gd name="T2" fmla="*/ 29 w 29"/>
                  <a:gd name="T3" fmla="*/ 4 h 26"/>
                  <a:gd name="T4" fmla="*/ 3 w 29"/>
                  <a:gd name="T5" fmla="*/ 26 h 26"/>
                  <a:gd name="T6" fmla="*/ 0 w 29"/>
                  <a:gd name="T7" fmla="*/ 23 h 26"/>
                  <a:gd name="T8" fmla="*/ 26 w 29"/>
                  <a:gd name="T9" fmla="*/ 0 h 26"/>
                </a:gdLst>
                <a:ahLst/>
                <a:cxnLst>
                  <a:cxn ang="0">
                    <a:pos x="T0" y="T1"/>
                  </a:cxn>
                  <a:cxn ang="0">
                    <a:pos x="T2" y="T3"/>
                  </a:cxn>
                  <a:cxn ang="0">
                    <a:pos x="T4" y="T5"/>
                  </a:cxn>
                  <a:cxn ang="0">
                    <a:pos x="T6" y="T7"/>
                  </a:cxn>
                  <a:cxn ang="0">
                    <a:pos x="T8" y="T9"/>
                  </a:cxn>
                </a:cxnLst>
                <a:rect l="0" t="0" r="r" b="b"/>
                <a:pathLst>
                  <a:path w="29" h="26">
                    <a:moveTo>
                      <a:pt x="26" y="0"/>
                    </a:moveTo>
                    <a:lnTo>
                      <a:pt x="29" y="4"/>
                    </a:lnTo>
                    <a:lnTo>
                      <a:pt x="3" y="26"/>
                    </a:lnTo>
                    <a:lnTo>
                      <a:pt x="0" y="23"/>
                    </a:lnTo>
                    <a:lnTo>
                      <a:pt x="26"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1" name="Freeform 44">
                <a:extLst>
                  <a:ext uri="{FF2B5EF4-FFF2-40B4-BE49-F238E27FC236}">
                    <a16:creationId xmlns:a16="http://schemas.microsoft.com/office/drawing/2014/main" id="{0F06D27E-91B8-F4E2-973F-5F13B88B034B}"/>
                  </a:ext>
                </a:extLst>
              </p:cNvPr>
              <p:cNvSpPr>
                <a:spLocks/>
              </p:cNvSpPr>
              <p:nvPr/>
            </p:nvSpPr>
            <p:spPr bwMode="auto">
              <a:xfrm>
                <a:off x="5334001" y="4791075"/>
                <a:ext cx="38100" cy="46038"/>
              </a:xfrm>
              <a:custGeom>
                <a:avLst/>
                <a:gdLst>
                  <a:gd name="T0" fmla="*/ 22 w 24"/>
                  <a:gd name="T1" fmla="*/ 0 h 29"/>
                  <a:gd name="T2" fmla="*/ 24 w 24"/>
                  <a:gd name="T3" fmla="*/ 3 h 29"/>
                  <a:gd name="T4" fmla="*/ 3 w 24"/>
                  <a:gd name="T5" fmla="*/ 29 h 29"/>
                  <a:gd name="T6" fmla="*/ 0 w 24"/>
                  <a:gd name="T7" fmla="*/ 26 h 29"/>
                  <a:gd name="T8" fmla="*/ 22 w 24"/>
                  <a:gd name="T9" fmla="*/ 0 h 29"/>
                </a:gdLst>
                <a:ahLst/>
                <a:cxnLst>
                  <a:cxn ang="0">
                    <a:pos x="T0" y="T1"/>
                  </a:cxn>
                  <a:cxn ang="0">
                    <a:pos x="T2" y="T3"/>
                  </a:cxn>
                  <a:cxn ang="0">
                    <a:pos x="T4" y="T5"/>
                  </a:cxn>
                  <a:cxn ang="0">
                    <a:pos x="T6" y="T7"/>
                  </a:cxn>
                  <a:cxn ang="0">
                    <a:pos x="T8" y="T9"/>
                  </a:cxn>
                </a:cxnLst>
                <a:rect l="0" t="0" r="r" b="b"/>
                <a:pathLst>
                  <a:path w="24" h="29">
                    <a:moveTo>
                      <a:pt x="22" y="0"/>
                    </a:moveTo>
                    <a:lnTo>
                      <a:pt x="24" y="3"/>
                    </a:lnTo>
                    <a:lnTo>
                      <a:pt x="3" y="29"/>
                    </a:lnTo>
                    <a:lnTo>
                      <a:pt x="0" y="26"/>
                    </a:lnTo>
                    <a:lnTo>
                      <a:pt x="2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2" name="Freeform 45">
                <a:extLst>
                  <a:ext uri="{FF2B5EF4-FFF2-40B4-BE49-F238E27FC236}">
                    <a16:creationId xmlns:a16="http://schemas.microsoft.com/office/drawing/2014/main" id="{413CFF52-A579-C1D7-572B-488F84B033C8}"/>
                  </a:ext>
                </a:extLst>
              </p:cNvPr>
              <p:cNvSpPr>
                <a:spLocks/>
              </p:cNvSpPr>
              <p:nvPr/>
            </p:nvSpPr>
            <p:spPr bwMode="auto">
              <a:xfrm>
                <a:off x="5500688" y="4903788"/>
                <a:ext cx="33338" cy="53975"/>
              </a:xfrm>
              <a:custGeom>
                <a:avLst/>
                <a:gdLst>
                  <a:gd name="T0" fmla="*/ 18 w 21"/>
                  <a:gd name="T1" fmla="*/ 0 h 34"/>
                  <a:gd name="T2" fmla="*/ 21 w 21"/>
                  <a:gd name="T3" fmla="*/ 3 h 34"/>
                  <a:gd name="T4" fmla="*/ 4 w 21"/>
                  <a:gd name="T5" fmla="*/ 34 h 34"/>
                  <a:gd name="T6" fmla="*/ 0 w 21"/>
                  <a:gd name="T7" fmla="*/ 31 h 34"/>
                  <a:gd name="T8" fmla="*/ 18 w 21"/>
                  <a:gd name="T9" fmla="*/ 0 h 34"/>
                </a:gdLst>
                <a:ahLst/>
                <a:cxnLst>
                  <a:cxn ang="0">
                    <a:pos x="T0" y="T1"/>
                  </a:cxn>
                  <a:cxn ang="0">
                    <a:pos x="T2" y="T3"/>
                  </a:cxn>
                  <a:cxn ang="0">
                    <a:pos x="T4" y="T5"/>
                  </a:cxn>
                  <a:cxn ang="0">
                    <a:pos x="T6" y="T7"/>
                  </a:cxn>
                  <a:cxn ang="0">
                    <a:pos x="T8" y="T9"/>
                  </a:cxn>
                </a:cxnLst>
                <a:rect l="0" t="0" r="r" b="b"/>
                <a:pathLst>
                  <a:path w="21" h="34">
                    <a:moveTo>
                      <a:pt x="18" y="0"/>
                    </a:moveTo>
                    <a:lnTo>
                      <a:pt x="21" y="3"/>
                    </a:lnTo>
                    <a:lnTo>
                      <a:pt x="4" y="34"/>
                    </a:lnTo>
                    <a:lnTo>
                      <a:pt x="0" y="31"/>
                    </a:lnTo>
                    <a:lnTo>
                      <a:pt x="1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3" name="Freeform 46">
                <a:extLst>
                  <a:ext uri="{FF2B5EF4-FFF2-40B4-BE49-F238E27FC236}">
                    <a16:creationId xmlns:a16="http://schemas.microsoft.com/office/drawing/2014/main" id="{141217A0-E0A5-B762-BC0D-11EF9F089C5C}"/>
                  </a:ext>
                </a:extLst>
              </p:cNvPr>
              <p:cNvSpPr>
                <a:spLocks/>
              </p:cNvSpPr>
              <p:nvPr/>
            </p:nvSpPr>
            <p:spPr bwMode="auto">
              <a:xfrm>
                <a:off x="5688013" y="4991100"/>
                <a:ext cx="22225" cy="52388"/>
              </a:xfrm>
              <a:custGeom>
                <a:avLst/>
                <a:gdLst>
                  <a:gd name="T0" fmla="*/ 12 w 14"/>
                  <a:gd name="T1" fmla="*/ 0 h 33"/>
                  <a:gd name="T2" fmla="*/ 14 w 14"/>
                  <a:gd name="T3" fmla="*/ 0 h 33"/>
                  <a:gd name="T4" fmla="*/ 2 w 14"/>
                  <a:gd name="T5" fmla="*/ 33 h 33"/>
                  <a:gd name="T6" fmla="*/ 0 w 14"/>
                  <a:gd name="T7" fmla="*/ 31 h 33"/>
                  <a:gd name="T8" fmla="*/ 12 w 14"/>
                  <a:gd name="T9" fmla="*/ 0 h 33"/>
                </a:gdLst>
                <a:ahLst/>
                <a:cxnLst>
                  <a:cxn ang="0">
                    <a:pos x="T0" y="T1"/>
                  </a:cxn>
                  <a:cxn ang="0">
                    <a:pos x="T2" y="T3"/>
                  </a:cxn>
                  <a:cxn ang="0">
                    <a:pos x="T4" y="T5"/>
                  </a:cxn>
                  <a:cxn ang="0">
                    <a:pos x="T6" y="T7"/>
                  </a:cxn>
                  <a:cxn ang="0">
                    <a:pos x="T8" y="T9"/>
                  </a:cxn>
                </a:cxnLst>
                <a:rect l="0" t="0" r="r" b="b"/>
                <a:pathLst>
                  <a:path w="14" h="33">
                    <a:moveTo>
                      <a:pt x="12" y="0"/>
                    </a:moveTo>
                    <a:lnTo>
                      <a:pt x="14" y="0"/>
                    </a:lnTo>
                    <a:lnTo>
                      <a:pt x="2" y="33"/>
                    </a:lnTo>
                    <a:lnTo>
                      <a:pt x="0" y="31"/>
                    </a:lnTo>
                    <a:lnTo>
                      <a:pt x="1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4" name="Freeform 47">
                <a:extLst>
                  <a:ext uri="{FF2B5EF4-FFF2-40B4-BE49-F238E27FC236}">
                    <a16:creationId xmlns:a16="http://schemas.microsoft.com/office/drawing/2014/main" id="{CFB2AE11-F2AE-0158-9CAA-7C3E3D910B71}"/>
                  </a:ext>
                </a:extLst>
              </p:cNvPr>
              <p:cNvSpPr>
                <a:spLocks/>
              </p:cNvSpPr>
              <p:nvPr/>
            </p:nvSpPr>
            <p:spPr bwMode="auto">
              <a:xfrm>
                <a:off x="5883276" y="5040313"/>
                <a:ext cx="15875" cy="55563"/>
              </a:xfrm>
              <a:custGeom>
                <a:avLst/>
                <a:gdLst>
                  <a:gd name="T0" fmla="*/ 7 w 10"/>
                  <a:gd name="T1" fmla="*/ 0 h 35"/>
                  <a:gd name="T2" fmla="*/ 10 w 10"/>
                  <a:gd name="T3" fmla="*/ 2 h 35"/>
                  <a:gd name="T4" fmla="*/ 5 w 10"/>
                  <a:gd name="T5" fmla="*/ 35 h 35"/>
                  <a:gd name="T6" fmla="*/ 0 w 10"/>
                  <a:gd name="T7" fmla="*/ 33 h 35"/>
                  <a:gd name="T8" fmla="*/ 7 w 10"/>
                  <a:gd name="T9" fmla="*/ 0 h 35"/>
                </a:gdLst>
                <a:ahLst/>
                <a:cxnLst>
                  <a:cxn ang="0">
                    <a:pos x="T0" y="T1"/>
                  </a:cxn>
                  <a:cxn ang="0">
                    <a:pos x="T2" y="T3"/>
                  </a:cxn>
                  <a:cxn ang="0">
                    <a:pos x="T4" y="T5"/>
                  </a:cxn>
                  <a:cxn ang="0">
                    <a:pos x="T6" y="T7"/>
                  </a:cxn>
                  <a:cxn ang="0">
                    <a:pos x="T8" y="T9"/>
                  </a:cxn>
                </a:cxnLst>
                <a:rect l="0" t="0" r="r" b="b"/>
                <a:pathLst>
                  <a:path w="10" h="35">
                    <a:moveTo>
                      <a:pt x="7" y="0"/>
                    </a:moveTo>
                    <a:lnTo>
                      <a:pt x="10" y="2"/>
                    </a:lnTo>
                    <a:lnTo>
                      <a:pt x="5" y="35"/>
                    </a:lnTo>
                    <a:lnTo>
                      <a:pt x="0" y="33"/>
                    </a:lnTo>
                    <a:lnTo>
                      <a:pt x="7"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5" name="Rectangle 48">
                <a:extLst>
                  <a:ext uri="{FF2B5EF4-FFF2-40B4-BE49-F238E27FC236}">
                    <a16:creationId xmlns:a16="http://schemas.microsoft.com/office/drawing/2014/main" id="{880F1CAF-541F-B31D-E853-F37531C671AF}"/>
                  </a:ext>
                </a:extLst>
              </p:cNvPr>
              <p:cNvSpPr>
                <a:spLocks noChangeArrowheads="1"/>
              </p:cNvSpPr>
              <p:nvPr/>
            </p:nvSpPr>
            <p:spPr bwMode="auto">
              <a:xfrm>
                <a:off x="6086476" y="5059363"/>
                <a:ext cx="7938" cy="523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6" name="Freeform 49">
                <a:extLst>
                  <a:ext uri="{FF2B5EF4-FFF2-40B4-BE49-F238E27FC236}">
                    <a16:creationId xmlns:a16="http://schemas.microsoft.com/office/drawing/2014/main" id="{6F6CA11A-40DF-3F0A-7CEB-22188EDE5E3D}"/>
                  </a:ext>
                </a:extLst>
              </p:cNvPr>
              <p:cNvSpPr>
                <a:spLocks/>
              </p:cNvSpPr>
              <p:nvPr/>
            </p:nvSpPr>
            <p:spPr bwMode="auto">
              <a:xfrm>
                <a:off x="6281738" y="5040313"/>
                <a:ext cx="15875" cy="55563"/>
              </a:xfrm>
              <a:custGeom>
                <a:avLst/>
                <a:gdLst>
                  <a:gd name="T0" fmla="*/ 0 w 10"/>
                  <a:gd name="T1" fmla="*/ 2 h 35"/>
                  <a:gd name="T2" fmla="*/ 5 w 10"/>
                  <a:gd name="T3" fmla="*/ 0 h 35"/>
                  <a:gd name="T4" fmla="*/ 10 w 10"/>
                  <a:gd name="T5" fmla="*/ 35 h 35"/>
                  <a:gd name="T6" fmla="*/ 8 w 10"/>
                  <a:gd name="T7" fmla="*/ 35 h 35"/>
                  <a:gd name="T8" fmla="*/ 0 w 10"/>
                  <a:gd name="T9" fmla="*/ 2 h 35"/>
                </a:gdLst>
                <a:ahLst/>
                <a:cxnLst>
                  <a:cxn ang="0">
                    <a:pos x="T0" y="T1"/>
                  </a:cxn>
                  <a:cxn ang="0">
                    <a:pos x="T2" y="T3"/>
                  </a:cxn>
                  <a:cxn ang="0">
                    <a:pos x="T4" y="T5"/>
                  </a:cxn>
                  <a:cxn ang="0">
                    <a:pos x="T6" y="T7"/>
                  </a:cxn>
                  <a:cxn ang="0">
                    <a:pos x="T8" y="T9"/>
                  </a:cxn>
                </a:cxnLst>
                <a:rect l="0" t="0" r="r" b="b"/>
                <a:pathLst>
                  <a:path w="10" h="35">
                    <a:moveTo>
                      <a:pt x="0" y="2"/>
                    </a:moveTo>
                    <a:lnTo>
                      <a:pt x="5" y="0"/>
                    </a:lnTo>
                    <a:lnTo>
                      <a:pt x="10" y="35"/>
                    </a:lnTo>
                    <a:lnTo>
                      <a:pt x="8" y="35"/>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7" name="Freeform 50">
                <a:extLst>
                  <a:ext uri="{FF2B5EF4-FFF2-40B4-BE49-F238E27FC236}">
                    <a16:creationId xmlns:a16="http://schemas.microsoft.com/office/drawing/2014/main" id="{9FCE63C2-E562-D103-89D0-59626A50EAC0}"/>
                  </a:ext>
                </a:extLst>
              </p:cNvPr>
              <p:cNvSpPr>
                <a:spLocks/>
              </p:cNvSpPr>
              <p:nvPr/>
            </p:nvSpPr>
            <p:spPr bwMode="auto">
              <a:xfrm>
                <a:off x="6470651" y="4991100"/>
                <a:ext cx="25400" cy="52388"/>
              </a:xfrm>
              <a:custGeom>
                <a:avLst/>
                <a:gdLst>
                  <a:gd name="T0" fmla="*/ 0 w 16"/>
                  <a:gd name="T1" fmla="*/ 2 h 33"/>
                  <a:gd name="T2" fmla="*/ 5 w 16"/>
                  <a:gd name="T3" fmla="*/ 0 h 33"/>
                  <a:gd name="T4" fmla="*/ 16 w 16"/>
                  <a:gd name="T5" fmla="*/ 31 h 33"/>
                  <a:gd name="T6" fmla="*/ 12 w 16"/>
                  <a:gd name="T7" fmla="*/ 33 h 33"/>
                  <a:gd name="T8" fmla="*/ 0 w 16"/>
                  <a:gd name="T9" fmla="*/ 2 h 33"/>
                </a:gdLst>
                <a:ahLst/>
                <a:cxnLst>
                  <a:cxn ang="0">
                    <a:pos x="T0" y="T1"/>
                  </a:cxn>
                  <a:cxn ang="0">
                    <a:pos x="T2" y="T3"/>
                  </a:cxn>
                  <a:cxn ang="0">
                    <a:pos x="T4" y="T5"/>
                  </a:cxn>
                  <a:cxn ang="0">
                    <a:pos x="T6" y="T7"/>
                  </a:cxn>
                  <a:cxn ang="0">
                    <a:pos x="T8" y="T9"/>
                  </a:cxn>
                </a:cxnLst>
                <a:rect l="0" t="0" r="r" b="b"/>
                <a:pathLst>
                  <a:path w="16" h="33">
                    <a:moveTo>
                      <a:pt x="0" y="2"/>
                    </a:moveTo>
                    <a:lnTo>
                      <a:pt x="5" y="0"/>
                    </a:lnTo>
                    <a:lnTo>
                      <a:pt x="16" y="31"/>
                    </a:lnTo>
                    <a:lnTo>
                      <a:pt x="12" y="33"/>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8" name="Freeform 51">
                <a:extLst>
                  <a:ext uri="{FF2B5EF4-FFF2-40B4-BE49-F238E27FC236}">
                    <a16:creationId xmlns:a16="http://schemas.microsoft.com/office/drawing/2014/main" id="{5A7D8386-172D-CFFB-C4CD-A1AB61724E41}"/>
                  </a:ext>
                </a:extLst>
              </p:cNvPr>
              <p:cNvSpPr>
                <a:spLocks/>
              </p:cNvSpPr>
              <p:nvPr/>
            </p:nvSpPr>
            <p:spPr bwMode="auto">
              <a:xfrm>
                <a:off x="6651626" y="4908550"/>
                <a:ext cx="30163" cy="49213"/>
              </a:xfrm>
              <a:custGeom>
                <a:avLst/>
                <a:gdLst>
                  <a:gd name="T0" fmla="*/ 0 w 19"/>
                  <a:gd name="T1" fmla="*/ 2 h 31"/>
                  <a:gd name="T2" fmla="*/ 2 w 19"/>
                  <a:gd name="T3" fmla="*/ 0 h 31"/>
                  <a:gd name="T4" fmla="*/ 19 w 19"/>
                  <a:gd name="T5" fmla="*/ 28 h 31"/>
                  <a:gd name="T6" fmla="*/ 16 w 19"/>
                  <a:gd name="T7" fmla="*/ 31 h 31"/>
                  <a:gd name="T8" fmla="*/ 0 w 19"/>
                  <a:gd name="T9" fmla="*/ 2 h 31"/>
                </a:gdLst>
                <a:ahLst/>
                <a:cxnLst>
                  <a:cxn ang="0">
                    <a:pos x="T0" y="T1"/>
                  </a:cxn>
                  <a:cxn ang="0">
                    <a:pos x="T2" y="T3"/>
                  </a:cxn>
                  <a:cxn ang="0">
                    <a:pos x="T4" y="T5"/>
                  </a:cxn>
                  <a:cxn ang="0">
                    <a:pos x="T6" y="T7"/>
                  </a:cxn>
                  <a:cxn ang="0">
                    <a:pos x="T8" y="T9"/>
                  </a:cxn>
                </a:cxnLst>
                <a:rect l="0" t="0" r="r" b="b"/>
                <a:pathLst>
                  <a:path w="19" h="31">
                    <a:moveTo>
                      <a:pt x="0" y="2"/>
                    </a:moveTo>
                    <a:lnTo>
                      <a:pt x="2" y="0"/>
                    </a:lnTo>
                    <a:lnTo>
                      <a:pt x="19" y="28"/>
                    </a:lnTo>
                    <a:lnTo>
                      <a:pt x="16" y="31"/>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9" name="Freeform 52">
                <a:extLst>
                  <a:ext uri="{FF2B5EF4-FFF2-40B4-BE49-F238E27FC236}">
                    <a16:creationId xmlns:a16="http://schemas.microsoft.com/office/drawing/2014/main" id="{6A06BD85-A83A-9B7A-CD52-2685AAD1632B}"/>
                  </a:ext>
                </a:extLst>
              </p:cNvPr>
              <p:cNvSpPr>
                <a:spLocks/>
              </p:cNvSpPr>
              <p:nvPr/>
            </p:nvSpPr>
            <p:spPr bwMode="auto">
              <a:xfrm>
                <a:off x="6808788" y="4795838"/>
                <a:ext cx="41275" cy="44450"/>
              </a:xfrm>
              <a:custGeom>
                <a:avLst/>
                <a:gdLst>
                  <a:gd name="T0" fmla="*/ 0 w 26"/>
                  <a:gd name="T1" fmla="*/ 2 h 28"/>
                  <a:gd name="T2" fmla="*/ 5 w 26"/>
                  <a:gd name="T3" fmla="*/ 0 h 28"/>
                  <a:gd name="T4" fmla="*/ 26 w 26"/>
                  <a:gd name="T5" fmla="*/ 26 h 28"/>
                  <a:gd name="T6" fmla="*/ 24 w 26"/>
                  <a:gd name="T7" fmla="*/ 28 h 28"/>
                  <a:gd name="T8" fmla="*/ 0 w 26"/>
                  <a:gd name="T9" fmla="*/ 2 h 28"/>
                </a:gdLst>
                <a:ahLst/>
                <a:cxnLst>
                  <a:cxn ang="0">
                    <a:pos x="T0" y="T1"/>
                  </a:cxn>
                  <a:cxn ang="0">
                    <a:pos x="T2" y="T3"/>
                  </a:cxn>
                  <a:cxn ang="0">
                    <a:pos x="T4" y="T5"/>
                  </a:cxn>
                  <a:cxn ang="0">
                    <a:pos x="T6" y="T7"/>
                  </a:cxn>
                  <a:cxn ang="0">
                    <a:pos x="T8" y="T9"/>
                  </a:cxn>
                </a:cxnLst>
                <a:rect l="0" t="0" r="r" b="b"/>
                <a:pathLst>
                  <a:path w="26" h="28">
                    <a:moveTo>
                      <a:pt x="0" y="2"/>
                    </a:moveTo>
                    <a:lnTo>
                      <a:pt x="5" y="0"/>
                    </a:lnTo>
                    <a:lnTo>
                      <a:pt x="26" y="26"/>
                    </a:lnTo>
                    <a:lnTo>
                      <a:pt x="24" y="28"/>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0" name="Freeform 53">
                <a:extLst>
                  <a:ext uri="{FF2B5EF4-FFF2-40B4-BE49-F238E27FC236}">
                    <a16:creationId xmlns:a16="http://schemas.microsoft.com/office/drawing/2014/main" id="{10A1E049-8B64-A851-B9DD-0FC85C8225DB}"/>
                  </a:ext>
                </a:extLst>
              </p:cNvPr>
              <p:cNvSpPr>
                <a:spLocks/>
              </p:cNvSpPr>
              <p:nvPr/>
            </p:nvSpPr>
            <p:spPr bwMode="auto">
              <a:xfrm>
                <a:off x="6948488" y="4656138"/>
                <a:ext cx="44450" cy="41275"/>
              </a:xfrm>
              <a:custGeom>
                <a:avLst/>
                <a:gdLst>
                  <a:gd name="T0" fmla="*/ 0 w 28"/>
                  <a:gd name="T1" fmla="*/ 5 h 26"/>
                  <a:gd name="T2" fmla="*/ 2 w 28"/>
                  <a:gd name="T3" fmla="*/ 0 h 26"/>
                  <a:gd name="T4" fmla="*/ 28 w 28"/>
                  <a:gd name="T5" fmla="*/ 24 h 26"/>
                  <a:gd name="T6" fmla="*/ 26 w 28"/>
                  <a:gd name="T7" fmla="*/ 26 h 26"/>
                  <a:gd name="T8" fmla="*/ 0 w 28"/>
                  <a:gd name="T9" fmla="*/ 5 h 26"/>
                </a:gdLst>
                <a:ahLst/>
                <a:cxnLst>
                  <a:cxn ang="0">
                    <a:pos x="T0" y="T1"/>
                  </a:cxn>
                  <a:cxn ang="0">
                    <a:pos x="T2" y="T3"/>
                  </a:cxn>
                  <a:cxn ang="0">
                    <a:pos x="T4" y="T5"/>
                  </a:cxn>
                  <a:cxn ang="0">
                    <a:pos x="T6" y="T7"/>
                  </a:cxn>
                  <a:cxn ang="0">
                    <a:pos x="T8" y="T9"/>
                  </a:cxn>
                </a:cxnLst>
                <a:rect l="0" t="0" r="r" b="b"/>
                <a:pathLst>
                  <a:path w="28" h="26">
                    <a:moveTo>
                      <a:pt x="0" y="5"/>
                    </a:moveTo>
                    <a:lnTo>
                      <a:pt x="2" y="0"/>
                    </a:lnTo>
                    <a:lnTo>
                      <a:pt x="28" y="24"/>
                    </a:lnTo>
                    <a:lnTo>
                      <a:pt x="26" y="26"/>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1" name="Freeform 54">
                <a:extLst>
                  <a:ext uri="{FF2B5EF4-FFF2-40B4-BE49-F238E27FC236}">
                    <a16:creationId xmlns:a16="http://schemas.microsoft.com/office/drawing/2014/main" id="{09D75A37-D8DA-E131-09D6-24A67FC31BD5}"/>
                  </a:ext>
                </a:extLst>
              </p:cNvPr>
              <p:cNvSpPr>
                <a:spLocks/>
              </p:cNvSpPr>
              <p:nvPr/>
            </p:nvSpPr>
            <p:spPr bwMode="auto">
              <a:xfrm>
                <a:off x="7061201" y="4498975"/>
                <a:ext cx="52388" cy="30163"/>
              </a:xfrm>
              <a:custGeom>
                <a:avLst/>
                <a:gdLst>
                  <a:gd name="T0" fmla="*/ 0 w 33"/>
                  <a:gd name="T1" fmla="*/ 2 h 19"/>
                  <a:gd name="T2" fmla="*/ 2 w 33"/>
                  <a:gd name="T3" fmla="*/ 0 h 19"/>
                  <a:gd name="T4" fmla="*/ 33 w 33"/>
                  <a:gd name="T5" fmla="*/ 16 h 19"/>
                  <a:gd name="T6" fmla="*/ 31 w 33"/>
                  <a:gd name="T7" fmla="*/ 19 h 19"/>
                  <a:gd name="T8" fmla="*/ 0 w 33"/>
                  <a:gd name="T9" fmla="*/ 2 h 19"/>
                </a:gdLst>
                <a:ahLst/>
                <a:cxnLst>
                  <a:cxn ang="0">
                    <a:pos x="T0" y="T1"/>
                  </a:cxn>
                  <a:cxn ang="0">
                    <a:pos x="T2" y="T3"/>
                  </a:cxn>
                  <a:cxn ang="0">
                    <a:pos x="T4" y="T5"/>
                  </a:cxn>
                  <a:cxn ang="0">
                    <a:pos x="T6" y="T7"/>
                  </a:cxn>
                  <a:cxn ang="0">
                    <a:pos x="T8" y="T9"/>
                  </a:cxn>
                </a:cxnLst>
                <a:rect l="0" t="0" r="r" b="b"/>
                <a:pathLst>
                  <a:path w="33" h="19">
                    <a:moveTo>
                      <a:pt x="0" y="2"/>
                    </a:moveTo>
                    <a:lnTo>
                      <a:pt x="2" y="0"/>
                    </a:lnTo>
                    <a:lnTo>
                      <a:pt x="33" y="16"/>
                    </a:lnTo>
                    <a:lnTo>
                      <a:pt x="31" y="19"/>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2" name="Freeform 55">
                <a:extLst>
                  <a:ext uri="{FF2B5EF4-FFF2-40B4-BE49-F238E27FC236}">
                    <a16:creationId xmlns:a16="http://schemas.microsoft.com/office/drawing/2014/main" id="{F3DE82CD-951C-3D3B-CB38-E6F5DD1EE17A}"/>
                  </a:ext>
                </a:extLst>
              </p:cNvPr>
              <p:cNvSpPr>
                <a:spLocks/>
              </p:cNvSpPr>
              <p:nvPr/>
            </p:nvSpPr>
            <p:spPr bwMode="auto">
              <a:xfrm>
                <a:off x="7143751" y="4321175"/>
                <a:ext cx="57150" cy="23813"/>
              </a:xfrm>
              <a:custGeom>
                <a:avLst/>
                <a:gdLst>
                  <a:gd name="T0" fmla="*/ 0 w 36"/>
                  <a:gd name="T1" fmla="*/ 3 h 15"/>
                  <a:gd name="T2" fmla="*/ 2 w 36"/>
                  <a:gd name="T3" fmla="*/ 0 h 15"/>
                  <a:gd name="T4" fmla="*/ 36 w 36"/>
                  <a:gd name="T5" fmla="*/ 12 h 15"/>
                  <a:gd name="T6" fmla="*/ 33 w 36"/>
                  <a:gd name="T7" fmla="*/ 15 h 15"/>
                  <a:gd name="T8" fmla="*/ 0 w 36"/>
                  <a:gd name="T9" fmla="*/ 3 h 15"/>
                </a:gdLst>
                <a:ahLst/>
                <a:cxnLst>
                  <a:cxn ang="0">
                    <a:pos x="T0" y="T1"/>
                  </a:cxn>
                  <a:cxn ang="0">
                    <a:pos x="T2" y="T3"/>
                  </a:cxn>
                  <a:cxn ang="0">
                    <a:pos x="T4" y="T5"/>
                  </a:cxn>
                  <a:cxn ang="0">
                    <a:pos x="T6" y="T7"/>
                  </a:cxn>
                  <a:cxn ang="0">
                    <a:pos x="T8" y="T9"/>
                  </a:cxn>
                </a:cxnLst>
                <a:rect l="0" t="0" r="r" b="b"/>
                <a:pathLst>
                  <a:path w="36" h="15">
                    <a:moveTo>
                      <a:pt x="0" y="3"/>
                    </a:moveTo>
                    <a:lnTo>
                      <a:pt x="2" y="0"/>
                    </a:lnTo>
                    <a:lnTo>
                      <a:pt x="36" y="12"/>
                    </a:lnTo>
                    <a:lnTo>
                      <a:pt x="33" y="15"/>
                    </a:lnTo>
                    <a:lnTo>
                      <a:pt x="0" y="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3" name="Freeform 56">
                <a:extLst>
                  <a:ext uri="{FF2B5EF4-FFF2-40B4-BE49-F238E27FC236}">
                    <a16:creationId xmlns:a16="http://schemas.microsoft.com/office/drawing/2014/main" id="{FA0E2F0E-2196-F7CF-BC98-FDE16DCFE7AD}"/>
                  </a:ext>
                </a:extLst>
              </p:cNvPr>
              <p:cNvSpPr>
                <a:spLocks/>
              </p:cNvSpPr>
              <p:nvPr/>
            </p:nvSpPr>
            <p:spPr bwMode="auto">
              <a:xfrm>
                <a:off x="7196138" y="4130675"/>
                <a:ext cx="57150" cy="17463"/>
              </a:xfrm>
              <a:custGeom>
                <a:avLst/>
                <a:gdLst>
                  <a:gd name="T0" fmla="*/ 0 w 36"/>
                  <a:gd name="T1" fmla="*/ 4 h 11"/>
                  <a:gd name="T2" fmla="*/ 0 w 36"/>
                  <a:gd name="T3" fmla="*/ 0 h 11"/>
                  <a:gd name="T4" fmla="*/ 36 w 36"/>
                  <a:gd name="T5" fmla="*/ 7 h 11"/>
                  <a:gd name="T6" fmla="*/ 33 w 36"/>
                  <a:gd name="T7" fmla="*/ 11 h 11"/>
                  <a:gd name="T8" fmla="*/ 0 w 36"/>
                  <a:gd name="T9" fmla="*/ 4 h 11"/>
                </a:gdLst>
                <a:ahLst/>
                <a:cxnLst>
                  <a:cxn ang="0">
                    <a:pos x="T0" y="T1"/>
                  </a:cxn>
                  <a:cxn ang="0">
                    <a:pos x="T2" y="T3"/>
                  </a:cxn>
                  <a:cxn ang="0">
                    <a:pos x="T4" y="T5"/>
                  </a:cxn>
                  <a:cxn ang="0">
                    <a:pos x="T6" y="T7"/>
                  </a:cxn>
                  <a:cxn ang="0">
                    <a:pos x="T8" y="T9"/>
                  </a:cxn>
                </a:cxnLst>
                <a:rect l="0" t="0" r="r" b="b"/>
                <a:pathLst>
                  <a:path w="36" h="11">
                    <a:moveTo>
                      <a:pt x="0" y="4"/>
                    </a:moveTo>
                    <a:lnTo>
                      <a:pt x="0" y="0"/>
                    </a:lnTo>
                    <a:lnTo>
                      <a:pt x="36" y="7"/>
                    </a:lnTo>
                    <a:lnTo>
                      <a:pt x="33" y="11"/>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4" name="Rectangle 57">
                <a:extLst>
                  <a:ext uri="{FF2B5EF4-FFF2-40B4-BE49-F238E27FC236}">
                    <a16:creationId xmlns:a16="http://schemas.microsoft.com/office/drawing/2014/main" id="{654A826E-A9B2-F040-DD0D-696F32C017E5}"/>
                  </a:ext>
                </a:extLst>
              </p:cNvPr>
              <p:cNvSpPr>
                <a:spLocks noChangeArrowheads="1"/>
              </p:cNvSpPr>
              <p:nvPr/>
            </p:nvSpPr>
            <p:spPr bwMode="auto">
              <a:xfrm>
                <a:off x="7215188" y="3938588"/>
                <a:ext cx="52388" cy="3175"/>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5" name="Freeform 58">
                <a:extLst>
                  <a:ext uri="{FF2B5EF4-FFF2-40B4-BE49-F238E27FC236}">
                    <a16:creationId xmlns:a16="http://schemas.microsoft.com/office/drawing/2014/main" id="{1C78D071-827A-0427-E9DD-C7757F82490D}"/>
                  </a:ext>
                </a:extLst>
              </p:cNvPr>
              <p:cNvSpPr>
                <a:spLocks/>
              </p:cNvSpPr>
              <p:nvPr/>
            </p:nvSpPr>
            <p:spPr bwMode="auto">
              <a:xfrm>
                <a:off x="7196138" y="3732213"/>
                <a:ext cx="57150" cy="17463"/>
              </a:xfrm>
              <a:custGeom>
                <a:avLst/>
                <a:gdLst>
                  <a:gd name="T0" fmla="*/ 3 w 36"/>
                  <a:gd name="T1" fmla="*/ 11 h 11"/>
                  <a:gd name="T2" fmla="*/ 0 w 36"/>
                  <a:gd name="T3" fmla="*/ 7 h 11"/>
                  <a:gd name="T4" fmla="*/ 36 w 36"/>
                  <a:gd name="T5" fmla="*/ 0 h 11"/>
                  <a:gd name="T6" fmla="*/ 36 w 36"/>
                  <a:gd name="T7" fmla="*/ 4 h 11"/>
                  <a:gd name="T8" fmla="*/ 3 w 36"/>
                  <a:gd name="T9" fmla="*/ 11 h 11"/>
                </a:gdLst>
                <a:ahLst/>
                <a:cxnLst>
                  <a:cxn ang="0">
                    <a:pos x="T0" y="T1"/>
                  </a:cxn>
                  <a:cxn ang="0">
                    <a:pos x="T2" y="T3"/>
                  </a:cxn>
                  <a:cxn ang="0">
                    <a:pos x="T4" y="T5"/>
                  </a:cxn>
                  <a:cxn ang="0">
                    <a:pos x="T6" y="T7"/>
                  </a:cxn>
                  <a:cxn ang="0">
                    <a:pos x="T8" y="T9"/>
                  </a:cxn>
                </a:cxnLst>
                <a:rect l="0" t="0" r="r" b="b"/>
                <a:pathLst>
                  <a:path w="36" h="11">
                    <a:moveTo>
                      <a:pt x="3" y="11"/>
                    </a:moveTo>
                    <a:lnTo>
                      <a:pt x="0" y="7"/>
                    </a:lnTo>
                    <a:lnTo>
                      <a:pt x="36" y="0"/>
                    </a:lnTo>
                    <a:lnTo>
                      <a:pt x="36" y="4"/>
                    </a:lnTo>
                    <a:lnTo>
                      <a:pt x="3" y="1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6" name="Freeform 59">
                <a:extLst>
                  <a:ext uri="{FF2B5EF4-FFF2-40B4-BE49-F238E27FC236}">
                    <a16:creationId xmlns:a16="http://schemas.microsoft.com/office/drawing/2014/main" id="{8DF8343C-219E-8A68-BC77-2D980414D4F2}"/>
                  </a:ext>
                </a:extLst>
              </p:cNvPr>
              <p:cNvSpPr>
                <a:spLocks/>
              </p:cNvSpPr>
              <p:nvPr/>
            </p:nvSpPr>
            <p:spPr bwMode="auto">
              <a:xfrm>
                <a:off x="7146926" y="3535363"/>
                <a:ext cx="53975" cy="23813"/>
              </a:xfrm>
              <a:custGeom>
                <a:avLst/>
                <a:gdLst>
                  <a:gd name="T0" fmla="*/ 0 w 34"/>
                  <a:gd name="T1" fmla="*/ 15 h 15"/>
                  <a:gd name="T2" fmla="*/ 0 w 34"/>
                  <a:gd name="T3" fmla="*/ 12 h 15"/>
                  <a:gd name="T4" fmla="*/ 31 w 34"/>
                  <a:gd name="T5" fmla="*/ 0 h 15"/>
                  <a:gd name="T6" fmla="*/ 34 w 34"/>
                  <a:gd name="T7" fmla="*/ 3 h 15"/>
                  <a:gd name="T8" fmla="*/ 0 w 34"/>
                  <a:gd name="T9" fmla="*/ 15 h 15"/>
                </a:gdLst>
                <a:ahLst/>
                <a:cxnLst>
                  <a:cxn ang="0">
                    <a:pos x="T0" y="T1"/>
                  </a:cxn>
                  <a:cxn ang="0">
                    <a:pos x="T2" y="T3"/>
                  </a:cxn>
                  <a:cxn ang="0">
                    <a:pos x="T4" y="T5"/>
                  </a:cxn>
                  <a:cxn ang="0">
                    <a:pos x="T6" y="T7"/>
                  </a:cxn>
                  <a:cxn ang="0">
                    <a:pos x="T8" y="T9"/>
                  </a:cxn>
                </a:cxnLst>
                <a:rect l="0" t="0" r="r" b="b"/>
                <a:pathLst>
                  <a:path w="34" h="15">
                    <a:moveTo>
                      <a:pt x="0" y="15"/>
                    </a:moveTo>
                    <a:lnTo>
                      <a:pt x="0" y="12"/>
                    </a:lnTo>
                    <a:lnTo>
                      <a:pt x="31" y="0"/>
                    </a:lnTo>
                    <a:lnTo>
                      <a:pt x="34" y="3"/>
                    </a:lnTo>
                    <a:lnTo>
                      <a:pt x="0" y="1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7" name="Freeform 60">
                <a:extLst>
                  <a:ext uri="{FF2B5EF4-FFF2-40B4-BE49-F238E27FC236}">
                    <a16:creationId xmlns:a16="http://schemas.microsoft.com/office/drawing/2014/main" id="{B382E977-9355-A178-AFEB-CCAD56EBF9E0}"/>
                  </a:ext>
                </a:extLst>
              </p:cNvPr>
              <p:cNvSpPr>
                <a:spLocks/>
              </p:cNvSpPr>
              <p:nvPr/>
            </p:nvSpPr>
            <p:spPr bwMode="auto">
              <a:xfrm>
                <a:off x="7064376" y="3351213"/>
                <a:ext cx="49213" cy="30163"/>
              </a:xfrm>
              <a:custGeom>
                <a:avLst/>
                <a:gdLst>
                  <a:gd name="T0" fmla="*/ 3 w 31"/>
                  <a:gd name="T1" fmla="*/ 19 h 19"/>
                  <a:gd name="T2" fmla="*/ 0 w 31"/>
                  <a:gd name="T3" fmla="*/ 17 h 19"/>
                  <a:gd name="T4" fmla="*/ 29 w 31"/>
                  <a:gd name="T5" fmla="*/ 0 h 19"/>
                  <a:gd name="T6" fmla="*/ 31 w 31"/>
                  <a:gd name="T7" fmla="*/ 3 h 19"/>
                  <a:gd name="T8" fmla="*/ 3 w 31"/>
                  <a:gd name="T9" fmla="*/ 19 h 19"/>
                </a:gdLst>
                <a:ahLst/>
                <a:cxnLst>
                  <a:cxn ang="0">
                    <a:pos x="T0" y="T1"/>
                  </a:cxn>
                  <a:cxn ang="0">
                    <a:pos x="T2" y="T3"/>
                  </a:cxn>
                  <a:cxn ang="0">
                    <a:pos x="T4" y="T5"/>
                  </a:cxn>
                  <a:cxn ang="0">
                    <a:pos x="T6" y="T7"/>
                  </a:cxn>
                  <a:cxn ang="0">
                    <a:pos x="T8" y="T9"/>
                  </a:cxn>
                </a:cxnLst>
                <a:rect l="0" t="0" r="r" b="b"/>
                <a:pathLst>
                  <a:path w="31" h="19">
                    <a:moveTo>
                      <a:pt x="3" y="19"/>
                    </a:moveTo>
                    <a:lnTo>
                      <a:pt x="0" y="17"/>
                    </a:lnTo>
                    <a:lnTo>
                      <a:pt x="29" y="0"/>
                    </a:lnTo>
                    <a:lnTo>
                      <a:pt x="31" y="3"/>
                    </a:lnTo>
                    <a:lnTo>
                      <a:pt x="3"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8" name="Freeform 61">
                <a:extLst>
                  <a:ext uri="{FF2B5EF4-FFF2-40B4-BE49-F238E27FC236}">
                    <a16:creationId xmlns:a16="http://schemas.microsoft.com/office/drawing/2014/main" id="{12EAB8C7-3BD0-0CC8-5CF1-CE8737653CC4}"/>
                  </a:ext>
                </a:extLst>
              </p:cNvPr>
              <p:cNvSpPr>
                <a:spLocks/>
              </p:cNvSpPr>
              <p:nvPr/>
            </p:nvSpPr>
            <p:spPr bwMode="auto">
              <a:xfrm>
                <a:off x="6951663" y="3182938"/>
                <a:ext cx="46038" cy="36513"/>
              </a:xfrm>
              <a:custGeom>
                <a:avLst/>
                <a:gdLst>
                  <a:gd name="T0" fmla="*/ 3 w 29"/>
                  <a:gd name="T1" fmla="*/ 23 h 23"/>
                  <a:gd name="T2" fmla="*/ 0 w 29"/>
                  <a:gd name="T3" fmla="*/ 21 h 23"/>
                  <a:gd name="T4" fmla="*/ 26 w 29"/>
                  <a:gd name="T5" fmla="*/ 0 h 23"/>
                  <a:gd name="T6" fmla="*/ 29 w 29"/>
                  <a:gd name="T7" fmla="*/ 2 h 23"/>
                  <a:gd name="T8" fmla="*/ 3 w 29"/>
                  <a:gd name="T9" fmla="*/ 23 h 23"/>
                </a:gdLst>
                <a:ahLst/>
                <a:cxnLst>
                  <a:cxn ang="0">
                    <a:pos x="T0" y="T1"/>
                  </a:cxn>
                  <a:cxn ang="0">
                    <a:pos x="T2" y="T3"/>
                  </a:cxn>
                  <a:cxn ang="0">
                    <a:pos x="T4" y="T5"/>
                  </a:cxn>
                  <a:cxn ang="0">
                    <a:pos x="T6" y="T7"/>
                  </a:cxn>
                  <a:cxn ang="0">
                    <a:pos x="T8" y="T9"/>
                  </a:cxn>
                </a:cxnLst>
                <a:rect l="0" t="0" r="r" b="b"/>
                <a:pathLst>
                  <a:path w="29" h="23">
                    <a:moveTo>
                      <a:pt x="3" y="23"/>
                    </a:moveTo>
                    <a:lnTo>
                      <a:pt x="0" y="21"/>
                    </a:lnTo>
                    <a:lnTo>
                      <a:pt x="26" y="0"/>
                    </a:lnTo>
                    <a:lnTo>
                      <a:pt x="29" y="2"/>
                    </a:lnTo>
                    <a:lnTo>
                      <a:pt x="3" y="2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9" name="Freeform 62">
                <a:extLst>
                  <a:ext uri="{FF2B5EF4-FFF2-40B4-BE49-F238E27FC236}">
                    <a16:creationId xmlns:a16="http://schemas.microsoft.com/office/drawing/2014/main" id="{CA164FF9-DCD6-9A80-4BC8-9BD176E78A53}"/>
                  </a:ext>
                </a:extLst>
              </p:cNvPr>
              <p:cNvSpPr>
                <a:spLocks/>
              </p:cNvSpPr>
              <p:nvPr/>
            </p:nvSpPr>
            <p:spPr bwMode="auto">
              <a:xfrm>
                <a:off x="6811963" y="3035300"/>
                <a:ext cx="42863" cy="46038"/>
              </a:xfrm>
              <a:custGeom>
                <a:avLst/>
                <a:gdLst>
                  <a:gd name="T0" fmla="*/ 5 w 27"/>
                  <a:gd name="T1" fmla="*/ 29 h 29"/>
                  <a:gd name="T2" fmla="*/ 0 w 27"/>
                  <a:gd name="T3" fmla="*/ 27 h 29"/>
                  <a:gd name="T4" fmla="*/ 24 w 27"/>
                  <a:gd name="T5" fmla="*/ 0 h 29"/>
                  <a:gd name="T6" fmla="*/ 27 w 27"/>
                  <a:gd name="T7" fmla="*/ 3 h 29"/>
                  <a:gd name="T8" fmla="*/ 5 w 27"/>
                  <a:gd name="T9" fmla="*/ 29 h 29"/>
                </a:gdLst>
                <a:ahLst/>
                <a:cxnLst>
                  <a:cxn ang="0">
                    <a:pos x="T0" y="T1"/>
                  </a:cxn>
                  <a:cxn ang="0">
                    <a:pos x="T2" y="T3"/>
                  </a:cxn>
                  <a:cxn ang="0">
                    <a:pos x="T4" y="T5"/>
                  </a:cxn>
                  <a:cxn ang="0">
                    <a:pos x="T6" y="T7"/>
                  </a:cxn>
                  <a:cxn ang="0">
                    <a:pos x="T8" y="T9"/>
                  </a:cxn>
                </a:cxnLst>
                <a:rect l="0" t="0" r="r" b="b"/>
                <a:pathLst>
                  <a:path w="27" h="29">
                    <a:moveTo>
                      <a:pt x="5" y="29"/>
                    </a:moveTo>
                    <a:lnTo>
                      <a:pt x="0" y="27"/>
                    </a:lnTo>
                    <a:lnTo>
                      <a:pt x="24" y="0"/>
                    </a:lnTo>
                    <a:lnTo>
                      <a:pt x="27" y="3"/>
                    </a:lnTo>
                    <a:lnTo>
                      <a:pt x="5" y="2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0" name="Freeform 63">
                <a:extLst>
                  <a:ext uri="{FF2B5EF4-FFF2-40B4-BE49-F238E27FC236}">
                    <a16:creationId xmlns:a16="http://schemas.microsoft.com/office/drawing/2014/main" id="{571698E2-8B13-20DD-9811-52A6AB611AEE}"/>
                  </a:ext>
                </a:extLst>
              </p:cNvPr>
              <p:cNvSpPr>
                <a:spLocks/>
              </p:cNvSpPr>
              <p:nvPr/>
            </p:nvSpPr>
            <p:spPr bwMode="auto">
              <a:xfrm>
                <a:off x="6654801" y="2919413"/>
                <a:ext cx="30163" cy="49213"/>
              </a:xfrm>
              <a:custGeom>
                <a:avLst/>
                <a:gdLst>
                  <a:gd name="T0" fmla="*/ 2 w 19"/>
                  <a:gd name="T1" fmla="*/ 31 h 31"/>
                  <a:gd name="T2" fmla="*/ 0 w 19"/>
                  <a:gd name="T3" fmla="*/ 31 h 31"/>
                  <a:gd name="T4" fmla="*/ 17 w 19"/>
                  <a:gd name="T5" fmla="*/ 0 h 31"/>
                  <a:gd name="T6" fmla="*/ 19 w 19"/>
                  <a:gd name="T7" fmla="*/ 2 h 31"/>
                  <a:gd name="T8" fmla="*/ 2 w 19"/>
                  <a:gd name="T9" fmla="*/ 31 h 31"/>
                </a:gdLst>
                <a:ahLst/>
                <a:cxnLst>
                  <a:cxn ang="0">
                    <a:pos x="T0" y="T1"/>
                  </a:cxn>
                  <a:cxn ang="0">
                    <a:pos x="T2" y="T3"/>
                  </a:cxn>
                  <a:cxn ang="0">
                    <a:pos x="T4" y="T5"/>
                  </a:cxn>
                  <a:cxn ang="0">
                    <a:pos x="T6" y="T7"/>
                  </a:cxn>
                  <a:cxn ang="0">
                    <a:pos x="T8" y="T9"/>
                  </a:cxn>
                </a:cxnLst>
                <a:rect l="0" t="0" r="r" b="b"/>
                <a:pathLst>
                  <a:path w="19" h="31">
                    <a:moveTo>
                      <a:pt x="2" y="31"/>
                    </a:moveTo>
                    <a:lnTo>
                      <a:pt x="0" y="31"/>
                    </a:lnTo>
                    <a:lnTo>
                      <a:pt x="17" y="0"/>
                    </a:lnTo>
                    <a:lnTo>
                      <a:pt x="19" y="2"/>
                    </a:lnTo>
                    <a:lnTo>
                      <a:pt x="2" y="3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1" name="Freeform 64">
                <a:extLst>
                  <a:ext uri="{FF2B5EF4-FFF2-40B4-BE49-F238E27FC236}">
                    <a16:creationId xmlns:a16="http://schemas.microsoft.com/office/drawing/2014/main" id="{D590236F-89D2-0B91-1947-B31BFD02AB9A}"/>
                  </a:ext>
                </a:extLst>
              </p:cNvPr>
              <p:cNvSpPr>
                <a:spLocks/>
              </p:cNvSpPr>
              <p:nvPr/>
            </p:nvSpPr>
            <p:spPr bwMode="auto">
              <a:xfrm>
                <a:off x="6478588" y="2833688"/>
                <a:ext cx="22225" cy="52388"/>
              </a:xfrm>
              <a:custGeom>
                <a:avLst/>
                <a:gdLst>
                  <a:gd name="T0" fmla="*/ 2 w 14"/>
                  <a:gd name="T1" fmla="*/ 33 h 33"/>
                  <a:gd name="T2" fmla="*/ 0 w 14"/>
                  <a:gd name="T3" fmla="*/ 33 h 33"/>
                  <a:gd name="T4" fmla="*/ 9 w 14"/>
                  <a:gd name="T5" fmla="*/ 0 h 33"/>
                  <a:gd name="T6" fmla="*/ 14 w 14"/>
                  <a:gd name="T7" fmla="*/ 2 h 33"/>
                  <a:gd name="T8" fmla="*/ 2 w 14"/>
                  <a:gd name="T9" fmla="*/ 33 h 33"/>
                </a:gdLst>
                <a:ahLst/>
                <a:cxnLst>
                  <a:cxn ang="0">
                    <a:pos x="T0" y="T1"/>
                  </a:cxn>
                  <a:cxn ang="0">
                    <a:pos x="T2" y="T3"/>
                  </a:cxn>
                  <a:cxn ang="0">
                    <a:pos x="T4" y="T5"/>
                  </a:cxn>
                  <a:cxn ang="0">
                    <a:pos x="T6" y="T7"/>
                  </a:cxn>
                  <a:cxn ang="0">
                    <a:pos x="T8" y="T9"/>
                  </a:cxn>
                </a:cxnLst>
                <a:rect l="0" t="0" r="r" b="b"/>
                <a:pathLst>
                  <a:path w="14" h="33">
                    <a:moveTo>
                      <a:pt x="2" y="33"/>
                    </a:moveTo>
                    <a:lnTo>
                      <a:pt x="0" y="33"/>
                    </a:lnTo>
                    <a:lnTo>
                      <a:pt x="9" y="0"/>
                    </a:lnTo>
                    <a:lnTo>
                      <a:pt x="14" y="2"/>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2" name="Freeform 65">
                <a:extLst>
                  <a:ext uri="{FF2B5EF4-FFF2-40B4-BE49-F238E27FC236}">
                    <a16:creationId xmlns:a16="http://schemas.microsoft.com/office/drawing/2014/main" id="{C578673D-19AF-4C1E-F6D7-8A66FCF8FD00}"/>
                  </a:ext>
                </a:extLst>
              </p:cNvPr>
              <p:cNvSpPr>
                <a:spLocks/>
              </p:cNvSpPr>
              <p:nvPr/>
            </p:nvSpPr>
            <p:spPr bwMode="auto">
              <a:xfrm>
                <a:off x="6286501" y="2779713"/>
                <a:ext cx="14288" cy="57150"/>
              </a:xfrm>
              <a:custGeom>
                <a:avLst/>
                <a:gdLst>
                  <a:gd name="T0" fmla="*/ 5 w 9"/>
                  <a:gd name="T1" fmla="*/ 36 h 36"/>
                  <a:gd name="T2" fmla="*/ 0 w 9"/>
                  <a:gd name="T3" fmla="*/ 34 h 36"/>
                  <a:gd name="T4" fmla="*/ 7 w 9"/>
                  <a:gd name="T5" fmla="*/ 0 h 36"/>
                  <a:gd name="T6" fmla="*/ 9 w 9"/>
                  <a:gd name="T7" fmla="*/ 0 h 36"/>
                  <a:gd name="T8" fmla="*/ 5 w 9"/>
                  <a:gd name="T9" fmla="*/ 36 h 36"/>
                </a:gdLst>
                <a:ahLst/>
                <a:cxnLst>
                  <a:cxn ang="0">
                    <a:pos x="T0" y="T1"/>
                  </a:cxn>
                  <a:cxn ang="0">
                    <a:pos x="T2" y="T3"/>
                  </a:cxn>
                  <a:cxn ang="0">
                    <a:pos x="T4" y="T5"/>
                  </a:cxn>
                  <a:cxn ang="0">
                    <a:pos x="T6" y="T7"/>
                  </a:cxn>
                  <a:cxn ang="0">
                    <a:pos x="T8" y="T9"/>
                  </a:cxn>
                </a:cxnLst>
                <a:rect l="0" t="0" r="r" b="b"/>
                <a:pathLst>
                  <a:path w="9" h="36">
                    <a:moveTo>
                      <a:pt x="5" y="36"/>
                    </a:moveTo>
                    <a:lnTo>
                      <a:pt x="0" y="34"/>
                    </a:lnTo>
                    <a:lnTo>
                      <a:pt x="7" y="0"/>
                    </a:lnTo>
                    <a:lnTo>
                      <a:pt x="9" y="0"/>
                    </a:lnTo>
                    <a:lnTo>
                      <a:pt x="5" y="36"/>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3" name="Freeform 66">
                <a:extLst>
                  <a:ext uri="{FF2B5EF4-FFF2-40B4-BE49-F238E27FC236}">
                    <a16:creationId xmlns:a16="http://schemas.microsoft.com/office/drawing/2014/main" id="{F33E023A-61F9-56B4-1095-560B4693A7DE}"/>
                  </a:ext>
                </a:extLst>
              </p:cNvPr>
              <p:cNvSpPr>
                <a:spLocks/>
              </p:cNvSpPr>
              <p:nvPr/>
            </p:nvSpPr>
            <p:spPr bwMode="auto">
              <a:xfrm>
                <a:off x="5495926" y="2905125"/>
                <a:ext cx="52388" cy="77788"/>
              </a:xfrm>
              <a:custGeom>
                <a:avLst/>
                <a:gdLst>
                  <a:gd name="T0" fmla="*/ 33 w 33"/>
                  <a:gd name="T1" fmla="*/ 47 h 49"/>
                  <a:gd name="T2" fmla="*/ 29 w 33"/>
                  <a:gd name="T3" fmla="*/ 49 h 49"/>
                  <a:gd name="T4" fmla="*/ 0 w 33"/>
                  <a:gd name="T5" fmla="*/ 2 h 49"/>
                  <a:gd name="T6" fmla="*/ 5 w 33"/>
                  <a:gd name="T7" fmla="*/ 0 h 49"/>
                  <a:gd name="T8" fmla="*/ 33 w 33"/>
                  <a:gd name="T9" fmla="*/ 47 h 49"/>
                </a:gdLst>
                <a:ahLst/>
                <a:cxnLst>
                  <a:cxn ang="0">
                    <a:pos x="T0" y="T1"/>
                  </a:cxn>
                  <a:cxn ang="0">
                    <a:pos x="T2" y="T3"/>
                  </a:cxn>
                  <a:cxn ang="0">
                    <a:pos x="T4" y="T5"/>
                  </a:cxn>
                  <a:cxn ang="0">
                    <a:pos x="T6" y="T7"/>
                  </a:cxn>
                  <a:cxn ang="0">
                    <a:pos x="T8" y="T9"/>
                  </a:cxn>
                </a:cxnLst>
                <a:rect l="0" t="0" r="r" b="b"/>
                <a:pathLst>
                  <a:path w="33" h="49">
                    <a:moveTo>
                      <a:pt x="33" y="47"/>
                    </a:moveTo>
                    <a:lnTo>
                      <a:pt x="29" y="49"/>
                    </a:lnTo>
                    <a:lnTo>
                      <a:pt x="0" y="2"/>
                    </a:lnTo>
                    <a:lnTo>
                      <a:pt x="5" y="0"/>
                    </a:lnTo>
                    <a:lnTo>
                      <a:pt x="33" y="4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4" name="Freeform 67">
                <a:extLst>
                  <a:ext uri="{FF2B5EF4-FFF2-40B4-BE49-F238E27FC236}">
                    <a16:creationId xmlns:a16="http://schemas.microsoft.com/office/drawing/2014/main" id="{336034F7-D665-05EF-5FDC-2760AC4B0B93}"/>
                  </a:ext>
                </a:extLst>
              </p:cNvPr>
              <p:cNvSpPr>
                <a:spLocks/>
              </p:cNvSpPr>
              <p:nvPr/>
            </p:nvSpPr>
            <p:spPr bwMode="auto">
              <a:xfrm>
                <a:off x="5059363" y="3336925"/>
                <a:ext cx="82550" cy="52388"/>
              </a:xfrm>
              <a:custGeom>
                <a:avLst/>
                <a:gdLst>
                  <a:gd name="T0" fmla="*/ 52 w 52"/>
                  <a:gd name="T1" fmla="*/ 28 h 33"/>
                  <a:gd name="T2" fmla="*/ 50 w 52"/>
                  <a:gd name="T3" fmla="*/ 33 h 33"/>
                  <a:gd name="T4" fmla="*/ 0 w 52"/>
                  <a:gd name="T5" fmla="*/ 7 h 33"/>
                  <a:gd name="T6" fmla="*/ 5 w 52"/>
                  <a:gd name="T7" fmla="*/ 0 h 33"/>
                  <a:gd name="T8" fmla="*/ 52 w 52"/>
                  <a:gd name="T9" fmla="*/ 28 h 33"/>
                </a:gdLst>
                <a:ahLst/>
                <a:cxnLst>
                  <a:cxn ang="0">
                    <a:pos x="T0" y="T1"/>
                  </a:cxn>
                  <a:cxn ang="0">
                    <a:pos x="T2" y="T3"/>
                  </a:cxn>
                  <a:cxn ang="0">
                    <a:pos x="T4" y="T5"/>
                  </a:cxn>
                  <a:cxn ang="0">
                    <a:pos x="T6" y="T7"/>
                  </a:cxn>
                  <a:cxn ang="0">
                    <a:pos x="T8" y="T9"/>
                  </a:cxn>
                </a:cxnLst>
                <a:rect l="0" t="0" r="r" b="b"/>
                <a:pathLst>
                  <a:path w="52" h="33">
                    <a:moveTo>
                      <a:pt x="52" y="28"/>
                    </a:moveTo>
                    <a:lnTo>
                      <a:pt x="50" y="33"/>
                    </a:lnTo>
                    <a:lnTo>
                      <a:pt x="0" y="7"/>
                    </a:lnTo>
                    <a:lnTo>
                      <a:pt x="5" y="0"/>
                    </a:lnTo>
                    <a:lnTo>
                      <a:pt x="52"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5" name="Rectangle 68">
                <a:extLst>
                  <a:ext uri="{FF2B5EF4-FFF2-40B4-BE49-F238E27FC236}">
                    <a16:creationId xmlns:a16="http://schemas.microsoft.com/office/drawing/2014/main" id="{755FFCF7-5D63-9100-958B-D316AF2E84B9}"/>
                  </a:ext>
                </a:extLst>
              </p:cNvPr>
              <p:cNvSpPr>
                <a:spLocks noChangeArrowheads="1"/>
              </p:cNvSpPr>
              <p:nvPr/>
            </p:nvSpPr>
            <p:spPr bwMode="auto">
              <a:xfrm>
                <a:off x="4902201" y="3933825"/>
                <a:ext cx="90488"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6" name="Freeform 69">
                <a:extLst>
                  <a:ext uri="{FF2B5EF4-FFF2-40B4-BE49-F238E27FC236}">
                    <a16:creationId xmlns:a16="http://schemas.microsoft.com/office/drawing/2014/main" id="{6532F979-D5ED-7165-0BF6-421B879AEE01}"/>
                  </a:ext>
                </a:extLst>
              </p:cNvPr>
              <p:cNvSpPr>
                <a:spLocks/>
              </p:cNvSpPr>
              <p:nvPr/>
            </p:nvSpPr>
            <p:spPr bwMode="auto">
              <a:xfrm>
                <a:off x="5059363" y="4487863"/>
                <a:ext cx="82550" cy="52388"/>
              </a:xfrm>
              <a:custGeom>
                <a:avLst/>
                <a:gdLst>
                  <a:gd name="T0" fmla="*/ 50 w 52"/>
                  <a:gd name="T1" fmla="*/ 0 h 33"/>
                  <a:gd name="T2" fmla="*/ 52 w 52"/>
                  <a:gd name="T3" fmla="*/ 4 h 33"/>
                  <a:gd name="T4" fmla="*/ 5 w 52"/>
                  <a:gd name="T5" fmla="*/ 33 h 33"/>
                  <a:gd name="T6" fmla="*/ 0 w 52"/>
                  <a:gd name="T7" fmla="*/ 26 h 33"/>
                  <a:gd name="T8" fmla="*/ 50 w 52"/>
                  <a:gd name="T9" fmla="*/ 0 h 33"/>
                </a:gdLst>
                <a:ahLst/>
                <a:cxnLst>
                  <a:cxn ang="0">
                    <a:pos x="T0" y="T1"/>
                  </a:cxn>
                  <a:cxn ang="0">
                    <a:pos x="T2" y="T3"/>
                  </a:cxn>
                  <a:cxn ang="0">
                    <a:pos x="T4" y="T5"/>
                  </a:cxn>
                  <a:cxn ang="0">
                    <a:pos x="T6" y="T7"/>
                  </a:cxn>
                  <a:cxn ang="0">
                    <a:pos x="T8" y="T9"/>
                  </a:cxn>
                </a:cxnLst>
                <a:rect l="0" t="0" r="r" b="b"/>
                <a:pathLst>
                  <a:path w="52" h="33">
                    <a:moveTo>
                      <a:pt x="50" y="0"/>
                    </a:moveTo>
                    <a:lnTo>
                      <a:pt x="52" y="4"/>
                    </a:lnTo>
                    <a:lnTo>
                      <a:pt x="5" y="33"/>
                    </a:lnTo>
                    <a:lnTo>
                      <a:pt x="0" y="26"/>
                    </a:lnTo>
                    <a:lnTo>
                      <a:pt x="5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7" name="Freeform 70">
                <a:extLst>
                  <a:ext uri="{FF2B5EF4-FFF2-40B4-BE49-F238E27FC236}">
                    <a16:creationId xmlns:a16="http://schemas.microsoft.com/office/drawing/2014/main" id="{1233B5F6-6D89-471F-59B4-BC8C75E2FC78}"/>
                  </a:ext>
                </a:extLst>
              </p:cNvPr>
              <p:cNvSpPr>
                <a:spLocks/>
              </p:cNvSpPr>
              <p:nvPr/>
            </p:nvSpPr>
            <p:spPr bwMode="auto">
              <a:xfrm>
                <a:off x="5495926" y="4889500"/>
                <a:ext cx="52388" cy="82550"/>
              </a:xfrm>
              <a:custGeom>
                <a:avLst/>
                <a:gdLst>
                  <a:gd name="T0" fmla="*/ 29 w 33"/>
                  <a:gd name="T1" fmla="*/ 0 h 52"/>
                  <a:gd name="T2" fmla="*/ 33 w 33"/>
                  <a:gd name="T3" fmla="*/ 5 h 52"/>
                  <a:gd name="T4" fmla="*/ 5 w 33"/>
                  <a:gd name="T5" fmla="*/ 52 h 52"/>
                  <a:gd name="T6" fmla="*/ 0 w 33"/>
                  <a:gd name="T7" fmla="*/ 50 h 52"/>
                  <a:gd name="T8" fmla="*/ 29 w 33"/>
                  <a:gd name="T9" fmla="*/ 0 h 52"/>
                </a:gdLst>
                <a:ahLst/>
                <a:cxnLst>
                  <a:cxn ang="0">
                    <a:pos x="T0" y="T1"/>
                  </a:cxn>
                  <a:cxn ang="0">
                    <a:pos x="T2" y="T3"/>
                  </a:cxn>
                  <a:cxn ang="0">
                    <a:pos x="T4" y="T5"/>
                  </a:cxn>
                  <a:cxn ang="0">
                    <a:pos x="T6" y="T7"/>
                  </a:cxn>
                  <a:cxn ang="0">
                    <a:pos x="T8" y="T9"/>
                  </a:cxn>
                </a:cxnLst>
                <a:rect l="0" t="0" r="r" b="b"/>
                <a:pathLst>
                  <a:path w="33" h="52">
                    <a:moveTo>
                      <a:pt x="29" y="0"/>
                    </a:moveTo>
                    <a:lnTo>
                      <a:pt x="33" y="5"/>
                    </a:lnTo>
                    <a:lnTo>
                      <a:pt x="5" y="52"/>
                    </a:lnTo>
                    <a:lnTo>
                      <a:pt x="0" y="50"/>
                    </a:lnTo>
                    <a:lnTo>
                      <a:pt x="29"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8" name="Rectangle 71">
                <a:extLst>
                  <a:ext uri="{FF2B5EF4-FFF2-40B4-BE49-F238E27FC236}">
                    <a16:creationId xmlns:a16="http://schemas.microsoft.com/office/drawing/2014/main" id="{BBB4E7F0-C7BD-7D21-17B1-E630B1CC05B7}"/>
                  </a:ext>
                </a:extLst>
              </p:cNvPr>
              <p:cNvSpPr>
                <a:spLocks noChangeArrowheads="1"/>
              </p:cNvSpPr>
              <p:nvPr/>
            </p:nvSpPr>
            <p:spPr bwMode="auto">
              <a:xfrm>
                <a:off x="6091238" y="5040313"/>
                <a:ext cx="11113" cy="904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9" name="Freeform 72">
                <a:extLst>
                  <a:ext uri="{FF2B5EF4-FFF2-40B4-BE49-F238E27FC236}">
                    <a16:creationId xmlns:a16="http://schemas.microsoft.com/office/drawing/2014/main" id="{AA82708A-2BC8-DFC4-EDC6-94CC25F2E257}"/>
                  </a:ext>
                </a:extLst>
              </p:cNvPr>
              <p:cNvSpPr>
                <a:spLocks/>
              </p:cNvSpPr>
              <p:nvPr/>
            </p:nvSpPr>
            <p:spPr bwMode="auto">
              <a:xfrm>
                <a:off x="6643688" y="4889500"/>
                <a:ext cx="52388" cy="82550"/>
              </a:xfrm>
              <a:custGeom>
                <a:avLst/>
                <a:gdLst>
                  <a:gd name="T0" fmla="*/ 0 w 33"/>
                  <a:gd name="T1" fmla="*/ 5 h 52"/>
                  <a:gd name="T2" fmla="*/ 5 w 33"/>
                  <a:gd name="T3" fmla="*/ 0 h 52"/>
                  <a:gd name="T4" fmla="*/ 33 w 33"/>
                  <a:gd name="T5" fmla="*/ 50 h 52"/>
                  <a:gd name="T6" fmla="*/ 28 w 33"/>
                  <a:gd name="T7" fmla="*/ 52 h 52"/>
                  <a:gd name="T8" fmla="*/ 0 w 33"/>
                  <a:gd name="T9" fmla="*/ 5 h 52"/>
                </a:gdLst>
                <a:ahLst/>
                <a:cxnLst>
                  <a:cxn ang="0">
                    <a:pos x="T0" y="T1"/>
                  </a:cxn>
                  <a:cxn ang="0">
                    <a:pos x="T2" y="T3"/>
                  </a:cxn>
                  <a:cxn ang="0">
                    <a:pos x="T4" y="T5"/>
                  </a:cxn>
                  <a:cxn ang="0">
                    <a:pos x="T6" y="T7"/>
                  </a:cxn>
                  <a:cxn ang="0">
                    <a:pos x="T8" y="T9"/>
                  </a:cxn>
                </a:cxnLst>
                <a:rect l="0" t="0" r="r" b="b"/>
                <a:pathLst>
                  <a:path w="33" h="52">
                    <a:moveTo>
                      <a:pt x="0" y="5"/>
                    </a:moveTo>
                    <a:lnTo>
                      <a:pt x="5" y="0"/>
                    </a:lnTo>
                    <a:lnTo>
                      <a:pt x="33" y="50"/>
                    </a:lnTo>
                    <a:lnTo>
                      <a:pt x="28" y="52"/>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0" name="Freeform 73">
                <a:extLst>
                  <a:ext uri="{FF2B5EF4-FFF2-40B4-BE49-F238E27FC236}">
                    <a16:creationId xmlns:a16="http://schemas.microsoft.com/office/drawing/2014/main" id="{8A53DA2B-E48D-CBE0-2939-07D780EB5013}"/>
                  </a:ext>
                </a:extLst>
              </p:cNvPr>
              <p:cNvSpPr>
                <a:spLocks/>
              </p:cNvSpPr>
              <p:nvPr/>
            </p:nvSpPr>
            <p:spPr bwMode="auto">
              <a:xfrm>
                <a:off x="7050088" y="4487863"/>
                <a:ext cx="82550" cy="52388"/>
              </a:xfrm>
              <a:custGeom>
                <a:avLst/>
                <a:gdLst>
                  <a:gd name="T0" fmla="*/ 0 w 52"/>
                  <a:gd name="T1" fmla="*/ 4 h 33"/>
                  <a:gd name="T2" fmla="*/ 2 w 52"/>
                  <a:gd name="T3" fmla="*/ 0 h 33"/>
                  <a:gd name="T4" fmla="*/ 52 w 52"/>
                  <a:gd name="T5" fmla="*/ 26 h 33"/>
                  <a:gd name="T6" fmla="*/ 47 w 52"/>
                  <a:gd name="T7" fmla="*/ 33 h 33"/>
                  <a:gd name="T8" fmla="*/ 0 w 52"/>
                  <a:gd name="T9" fmla="*/ 4 h 33"/>
                </a:gdLst>
                <a:ahLst/>
                <a:cxnLst>
                  <a:cxn ang="0">
                    <a:pos x="T0" y="T1"/>
                  </a:cxn>
                  <a:cxn ang="0">
                    <a:pos x="T2" y="T3"/>
                  </a:cxn>
                  <a:cxn ang="0">
                    <a:pos x="T4" y="T5"/>
                  </a:cxn>
                  <a:cxn ang="0">
                    <a:pos x="T6" y="T7"/>
                  </a:cxn>
                  <a:cxn ang="0">
                    <a:pos x="T8" y="T9"/>
                  </a:cxn>
                </a:cxnLst>
                <a:rect l="0" t="0" r="r" b="b"/>
                <a:pathLst>
                  <a:path w="52" h="33">
                    <a:moveTo>
                      <a:pt x="0" y="4"/>
                    </a:moveTo>
                    <a:lnTo>
                      <a:pt x="2" y="0"/>
                    </a:lnTo>
                    <a:lnTo>
                      <a:pt x="52" y="26"/>
                    </a:lnTo>
                    <a:lnTo>
                      <a:pt x="47" y="33"/>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1" name="Rectangle 74">
                <a:extLst>
                  <a:ext uri="{FF2B5EF4-FFF2-40B4-BE49-F238E27FC236}">
                    <a16:creationId xmlns:a16="http://schemas.microsoft.com/office/drawing/2014/main" id="{5F4A8F05-A031-27A9-7A6F-0CE605387B25}"/>
                  </a:ext>
                </a:extLst>
              </p:cNvPr>
              <p:cNvSpPr>
                <a:spLocks noChangeArrowheads="1"/>
              </p:cNvSpPr>
              <p:nvPr/>
            </p:nvSpPr>
            <p:spPr bwMode="auto">
              <a:xfrm>
                <a:off x="7200901" y="3933825"/>
                <a:ext cx="85725"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2" name="Freeform 75">
                <a:extLst>
                  <a:ext uri="{FF2B5EF4-FFF2-40B4-BE49-F238E27FC236}">
                    <a16:creationId xmlns:a16="http://schemas.microsoft.com/office/drawing/2014/main" id="{48A6C015-19FC-1E97-6FCC-1A4308BEF031}"/>
                  </a:ext>
                </a:extLst>
              </p:cNvPr>
              <p:cNvSpPr>
                <a:spLocks/>
              </p:cNvSpPr>
              <p:nvPr/>
            </p:nvSpPr>
            <p:spPr bwMode="auto">
              <a:xfrm>
                <a:off x="7050088" y="3336925"/>
                <a:ext cx="82550" cy="52388"/>
              </a:xfrm>
              <a:custGeom>
                <a:avLst/>
                <a:gdLst>
                  <a:gd name="T0" fmla="*/ 2 w 52"/>
                  <a:gd name="T1" fmla="*/ 33 h 33"/>
                  <a:gd name="T2" fmla="*/ 0 w 52"/>
                  <a:gd name="T3" fmla="*/ 28 h 33"/>
                  <a:gd name="T4" fmla="*/ 47 w 52"/>
                  <a:gd name="T5" fmla="*/ 0 h 33"/>
                  <a:gd name="T6" fmla="*/ 52 w 52"/>
                  <a:gd name="T7" fmla="*/ 7 h 33"/>
                  <a:gd name="T8" fmla="*/ 2 w 52"/>
                  <a:gd name="T9" fmla="*/ 33 h 33"/>
                </a:gdLst>
                <a:ahLst/>
                <a:cxnLst>
                  <a:cxn ang="0">
                    <a:pos x="T0" y="T1"/>
                  </a:cxn>
                  <a:cxn ang="0">
                    <a:pos x="T2" y="T3"/>
                  </a:cxn>
                  <a:cxn ang="0">
                    <a:pos x="T4" y="T5"/>
                  </a:cxn>
                  <a:cxn ang="0">
                    <a:pos x="T6" y="T7"/>
                  </a:cxn>
                  <a:cxn ang="0">
                    <a:pos x="T8" y="T9"/>
                  </a:cxn>
                </a:cxnLst>
                <a:rect l="0" t="0" r="r" b="b"/>
                <a:pathLst>
                  <a:path w="52" h="33">
                    <a:moveTo>
                      <a:pt x="2" y="33"/>
                    </a:moveTo>
                    <a:lnTo>
                      <a:pt x="0" y="28"/>
                    </a:lnTo>
                    <a:lnTo>
                      <a:pt x="47" y="0"/>
                    </a:lnTo>
                    <a:lnTo>
                      <a:pt x="52" y="7"/>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3" name="Freeform 76">
                <a:extLst>
                  <a:ext uri="{FF2B5EF4-FFF2-40B4-BE49-F238E27FC236}">
                    <a16:creationId xmlns:a16="http://schemas.microsoft.com/office/drawing/2014/main" id="{34851F0A-F5E5-DDEB-E142-04BF068EB31A}"/>
                  </a:ext>
                </a:extLst>
              </p:cNvPr>
              <p:cNvSpPr>
                <a:spLocks/>
              </p:cNvSpPr>
              <p:nvPr/>
            </p:nvSpPr>
            <p:spPr bwMode="auto">
              <a:xfrm>
                <a:off x="6643688" y="2905125"/>
                <a:ext cx="52388" cy="77788"/>
              </a:xfrm>
              <a:custGeom>
                <a:avLst/>
                <a:gdLst>
                  <a:gd name="T0" fmla="*/ 5 w 33"/>
                  <a:gd name="T1" fmla="*/ 49 h 49"/>
                  <a:gd name="T2" fmla="*/ 0 w 33"/>
                  <a:gd name="T3" fmla="*/ 47 h 49"/>
                  <a:gd name="T4" fmla="*/ 28 w 33"/>
                  <a:gd name="T5" fmla="*/ 0 h 49"/>
                  <a:gd name="T6" fmla="*/ 33 w 33"/>
                  <a:gd name="T7" fmla="*/ 2 h 49"/>
                  <a:gd name="T8" fmla="*/ 5 w 33"/>
                  <a:gd name="T9" fmla="*/ 49 h 49"/>
                </a:gdLst>
                <a:ahLst/>
                <a:cxnLst>
                  <a:cxn ang="0">
                    <a:pos x="T0" y="T1"/>
                  </a:cxn>
                  <a:cxn ang="0">
                    <a:pos x="T2" y="T3"/>
                  </a:cxn>
                  <a:cxn ang="0">
                    <a:pos x="T4" y="T5"/>
                  </a:cxn>
                  <a:cxn ang="0">
                    <a:pos x="T6" y="T7"/>
                  </a:cxn>
                  <a:cxn ang="0">
                    <a:pos x="T8" y="T9"/>
                  </a:cxn>
                </a:cxnLst>
                <a:rect l="0" t="0" r="r" b="b"/>
                <a:pathLst>
                  <a:path w="33" h="49">
                    <a:moveTo>
                      <a:pt x="5" y="49"/>
                    </a:moveTo>
                    <a:lnTo>
                      <a:pt x="0" y="47"/>
                    </a:lnTo>
                    <a:lnTo>
                      <a:pt x="28" y="0"/>
                    </a:lnTo>
                    <a:lnTo>
                      <a:pt x="33" y="2"/>
                    </a:lnTo>
                    <a:lnTo>
                      <a:pt x="5" y="4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grpSp>
        <p:sp>
          <p:nvSpPr>
            <p:cNvPr id="157" name="Rectangle 77">
              <a:extLst>
                <a:ext uri="{FF2B5EF4-FFF2-40B4-BE49-F238E27FC236}">
                  <a16:creationId xmlns:a16="http://schemas.microsoft.com/office/drawing/2014/main" id="{B519E20B-7E47-AC9B-7D6D-B75EBBFBF9FD}"/>
                </a:ext>
              </a:extLst>
            </p:cNvPr>
            <p:cNvSpPr>
              <a:spLocks noChangeArrowheads="1"/>
            </p:cNvSpPr>
            <p:nvPr/>
          </p:nvSpPr>
          <p:spPr bwMode="auto">
            <a:xfrm>
              <a:off x="-4093168" y="1629213"/>
              <a:ext cx="89794"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N</a:t>
              </a:r>
              <a:endParaRPr lang="en-US" sz="1500" dirty="0"/>
            </a:p>
          </p:txBody>
        </p:sp>
        <p:sp>
          <p:nvSpPr>
            <p:cNvPr id="158" name="Rectangle 79">
              <a:extLst>
                <a:ext uri="{FF2B5EF4-FFF2-40B4-BE49-F238E27FC236}">
                  <a16:creationId xmlns:a16="http://schemas.microsoft.com/office/drawing/2014/main" id="{D617EB02-4AB8-BEA9-9374-BCAC2FFA6E7E}"/>
                </a:ext>
              </a:extLst>
            </p:cNvPr>
            <p:cNvSpPr>
              <a:spLocks noChangeArrowheads="1"/>
            </p:cNvSpPr>
            <p:nvPr/>
          </p:nvSpPr>
          <p:spPr bwMode="auto">
            <a:xfrm>
              <a:off x="-2881359" y="2806061"/>
              <a:ext cx="66309"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E</a:t>
              </a:r>
              <a:endParaRPr lang="en-US" sz="1500" dirty="0"/>
            </a:p>
          </p:txBody>
        </p:sp>
        <p:sp>
          <p:nvSpPr>
            <p:cNvPr id="159" name="Rectangle 80">
              <a:extLst>
                <a:ext uri="{FF2B5EF4-FFF2-40B4-BE49-F238E27FC236}">
                  <a16:creationId xmlns:a16="http://schemas.microsoft.com/office/drawing/2014/main" id="{9BA7E2FC-5E3B-B57B-A5E7-9FE763B02E34}"/>
                </a:ext>
              </a:extLst>
            </p:cNvPr>
            <p:cNvSpPr>
              <a:spLocks noChangeArrowheads="1"/>
            </p:cNvSpPr>
            <p:nvPr/>
          </p:nvSpPr>
          <p:spPr bwMode="auto">
            <a:xfrm>
              <a:off x="-4077424" y="4027914"/>
              <a:ext cx="63546"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S</a:t>
              </a:r>
              <a:endParaRPr lang="en-US" sz="1500" dirty="0"/>
            </a:p>
          </p:txBody>
        </p:sp>
        <p:sp>
          <p:nvSpPr>
            <p:cNvPr id="163" name="Rectangle 162">
              <a:extLst>
                <a:ext uri="{FF2B5EF4-FFF2-40B4-BE49-F238E27FC236}">
                  <a16:creationId xmlns:a16="http://schemas.microsoft.com/office/drawing/2014/main" id="{81A4AB9B-8290-192A-4664-333F89585F24}"/>
                </a:ext>
              </a:extLst>
            </p:cNvPr>
            <p:cNvSpPr>
              <a:spLocks noChangeArrowheads="1"/>
            </p:cNvSpPr>
            <p:nvPr/>
          </p:nvSpPr>
          <p:spPr bwMode="auto">
            <a:xfrm>
              <a:off x="-5299765" y="2806061"/>
              <a:ext cx="109134"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W</a:t>
              </a:r>
              <a:endParaRPr lang="en-US" sz="1500" dirty="0"/>
            </a:p>
          </p:txBody>
        </p:sp>
      </p:grpSp>
      <p:grpSp>
        <p:nvGrpSpPr>
          <p:cNvPr id="103" name="Group 102">
            <a:extLst>
              <a:ext uri="{FF2B5EF4-FFF2-40B4-BE49-F238E27FC236}">
                <a16:creationId xmlns:a16="http://schemas.microsoft.com/office/drawing/2014/main" id="{9F25BA0C-C6EB-C2C6-EB60-A9DFA366B877}"/>
              </a:ext>
            </a:extLst>
          </p:cNvPr>
          <p:cNvGrpSpPr/>
          <p:nvPr/>
        </p:nvGrpSpPr>
        <p:grpSpPr>
          <a:xfrm rot="5400000">
            <a:off x="-450927" y="490254"/>
            <a:ext cx="4499059" cy="4499059"/>
            <a:chOff x="4572001" y="1434663"/>
            <a:chExt cx="3056659" cy="3063192"/>
          </a:xfrm>
        </p:grpSpPr>
        <p:sp>
          <p:nvSpPr>
            <p:cNvPr id="104" name="Rectangle 103">
              <a:extLst>
                <a:ext uri="{FF2B5EF4-FFF2-40B4-BE49-F238E27FC236}">
                  <a16:creationId xmlns:a16="http://schemas.microsoft.com/office/drawing/2014/main" id="{4A4469DC-1379-8020-1176-C810C02B9923}"/>
                </a:ext>
              </a:extLst>
            </p:cNvPr>
            <p:cNvSpPr/>
            <p:nvPr/>
          </p:nvSpPr>
          <p:spPr>
            <a:xfrm>
              <a:off x="4572001" y="1434663"/>
              <a:ext cx="3056659" cy="30631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nvGrpSpPr>
            <p:cNvPr id="105" name="Group 104">
              <a:extLst>
                <a:ext uri="{FF2B5EF4-FFF2-40B4-BE49-F238E27FC236}">
                  <a16:creationId xmlns:a16="http://schemas.microsoft.com/office/drawing/2014/main" id="{281B0CFE-09E8-68EE-A126-5D593F5ED68F}"/>
                </a:ext>
              </a:extLst>
            </p:cNvPr>
            <p:cNvGrpSpPr/>
            <p:nvPr/>
          </p:nvGrpSpPr>
          <p:grpSpPr>
            <a:xfrm rot="20421727">
              <a:off x="5836939" y="2210120"/>
              <a:ext cx="535907" cy="1509918"/>
              <a:chOff x="2413063" y="2859991"/>
              <a:chExt cx="893192" cy="2516570"/>
            </a:xfrm>
          </p:grpSpPr>
          <p:sp>
            <p:nvSpPr>
              <p:cNvPr id="106" name="Freeform 82">
                <a:extLst>
                  <a:ext uri="{FF2B5EF4-FFF2-40B4-BE49-F238E27FC236}">
                    <a16:creationId xmlns:a16="http://schemas.microsoft.com/office/drawing/2014/main" id="{CC6EF4B9-ED68-7E40-9642-60F25E355B09}"/>
                  </a:ext>
                </a:extLst>
              </p:cNvPr>
              <p:cNvSpPr>
                <a:spLocks/>
              </p:cNvSpPr>
              <p:nvPr/>
            </p:nvSpPr>
            <p:spPr bwMode="auto">
              <a:xfrm>
                <a:off x="2772572" y="2859991"/>
                <a:ext cx="533683" cy="1290663"/>
              </a:xfrm>
              <a:custGeom>
                <a:avLst/>
                <a:gdLst>
                  <a:gd name="T0" fmla="*/ 38 w 239"/>
                  <a:gd name="T1" fmla="*/ 564 h 578"/>
                  <a:gd name="T2" fmla="*/ 76 w 239"/>
                  <a:gd name="T3" fmla="*/ 578 h 578"/>
                  <a:gd name="T4" fmla="*/ 159 w 239"/>
                  <a:gd name="T5" fmla="*/ 289 h 578"/>
                  <a:gd name="T6" fmla="*/ 239 w 239"/>
                  <a:gd name="T7" fmla="*/ 0 h 578"/>
                  <a:gd name="T8" fmla="*/ 121 w 239"/>
                  <a:gd name="T9" fmla="*/ 275 h 578"/>
                  <a:gd name="T10" fmla="*/ 0 w 239"/>
                  <a:gd name="T11" fmla="*/ 550 h 578"/>
                  <a:gd name="T12" fmla="*/ 38 w 239"/>
                  <a:gd name="T13" fmla="*/ 564 h 578"/>
                </a:gdLst>
                <a:ahLst/>
                <a:cxnLst>
                  <a:cxn ang="0">
                    <a:pos x="T0" y="T1"/>
                  </a:cxn>
                  <a:cxn ang="0">
                    <a:pos x="T2" y="T3"/>
                  </a:cxn>
                  <a:cxn ang="0">
                    <a:pos x="T4" y="T5"/>
                  </a:cxn>
                  <a:cxn ang="0">
                    <a:pos x="T6" y="T7"/>
                  </a:cxn>
                  <a:cxn ang="0">
                    <a:pos x="T8" y="T9"/>
                  </a:cxn>
                  <a:cxn ang="0">
                    <a:pos x="T10" y="T11"/>
                  </a:cxn>
                  <a:cxn ang="0">
                    <a:pos x="T12" y="T13"/>
                  </a:cxn>
                </a:cxnLst>
                <a:rect l="0" t="0" r="r" b="b"/>
                <a:pathLst>
                  <a:path w="239" h="578">
                    <a:moveTo>
                      <a:pt x="38" y="564"/>
                    </a:moveTo>
                    <a:lnTo>
                      <a:pt x="76" y="578"/>
                    </a:lnTo>
                    <a:lnTo>
                      <a:pt x="159" y="289"/>
                    </a:lnTo>
                    <a:lnTo>
                      <a:pt x="239" y="0"/>
                    </a:lnTo>
                    <a:lnTo>
                      <a:pt x="121" y="275"/>
                    </a:lnTo>
                    <a:lnTo>
                      <a:pt x="0" y="550"/>
                    </a:lnTo>
                    <a:lnTo>
                      <a:pt x="38" y="564"/>
                    </a:lnTo>
                    <a:close/>
                  </a:path>
                </a:pathLst>
              </a:custGeom>
              <a:solidFill>
                <a:schemeClr val="accent2"/>
              </a:solidFill>
              <a:ln>
                <a:noFill/>
              </a:ln>
            </p:spPr>
            <p:txBody>
              <a:bodyPr vert="horz" wrap="square" lIns="91440" tIns="45720" rIns="91440" bIns="45720" numCol="1" anchor="t" anchorCtr="0" compatLnSpc="1">
                <a:prstTxWarp prst="textNoShape">
                  <a:avLst/>
                </a:prstTxWarp>
                <a:normAutofit/>
              </a:bodyPr>
              <a:lstStyle/>
              <a:p>
                <a:endParaRPr lang="en-US"/>
              </a:p>
            </p:txBody>
          </p:sp>
          <p:grpSp>
            <p:nvGrpSpPr>
              <p:cNvPr id="107" name="Group 106">
                <a:extLst>
                  <a:ext uri="{FF2B5EF4-FFF2-40B4-BE49-F238E27FC236}">
                    <a16:creationId xmlns:a16="http://schemas.microsoft.com/office/drawing/2014/main" id="{528F7E35-C3D9-D7D8-DCF9-6EE3DED9DC1F}"/>
                  </a:ext>
                </a:extLst>
              </p:cNvPr>
              <p:cNvGrpSpPr/>
              <p:nvPr/>
            </p:nvGrpSpPr>
            <p:grpSpPr>
              <a:xfrm>
                <a:off x="2413063" y="3992111"/>
                <a:ext cx="571643" cy="1384450"/>
                <a:chOff x="5778501" y="3848100"/>
                <a:chExt cx="406400" cy="984251"/>
              </a:xfrm>
              <a:solidFill>
                <a:schemeClr val="accent1"/>
              </a:solidFill>
            </p:grpSpPr>
            <p:sp>
              <p:nvSpPr>
                <p:cNvPr id="109" name="Freeform 83">
                  <a:extLst>
                    <a:ext uri="{FF2B5EF4-FFF2-40B4-BE49-F238E27FC236}">
                      <a16:creationId xmlns:a16="http://schemas.microsoft.com/office/drawing/2014/main" id="{131BAE98-1857-62C4-8CC4-E68BF77C8621}"/>
                    </a:ext>
                  </a:extLst>
                </p:cNvPr>
                <p:cNvSpPr>
                  <a:spLocks/>
                </p:cNvSpPr>
                <p:nvPr/>
              </p:nvSpPr>
              <p:spPr bwMode="auto">
                <a:xfrm>
                  <a:off x="5778501" y="3916363"/>
                  <a:ext cx="379413" cy="915988"/>
                </a:xfrm>
                <a:custGeom>
                  <a:avLst/>
                  <a:gdLst>
                    <a:gd name="T0" fmla="*/ 199 w 239"/>
                    <a:gd name="T1" fmla="*/ 14 h 577"/>
                    <a:gd name="T2" fmla="*/ 239 w 239"/>
                    <a:gd name="T3" fmla="*/ 26 h 577"/>
                    <a:gd name="T4" fmla="*/ 118 w 239"/>
                    <a:gd name="T5" fmla="*/ 303 h 577"/>
                    <a:gd name="T6" fmla="*/ 0 w 239"/>
                    <a:gd name="T7" fmla="*/ 577 h 577"/>
                    <a:gd name="T8" fmla="*/ 80 w 239"/>
                    <a:gd name="T9" fmla="*/ 289 h 577"/>
                    <a:gd name="T10" fmla="*/ 161 w 239"/>
                    <a:gd name="T11" fmla="*/ 0 h 577"/>
                    <a:gd name="T12" fmla="*/ 199 w 239"/>
                    <a:gd name="T13" fmla="*/ 14 h 577"/>
                  </a:gdLst>
                  <a:ahLst/>
                  <a:cxnLst>
                    <a:cxn ang="0">
                      <a:pos x="T0" y="T1"/>
                    </a:cxn>
                    <a:cxn ang="0">
                      <a:pos x="T2" y="T3"/>
                    </a:cxn>
                    <a:cxn ang="0">
                      <a:pos x="T4" y="T5"/>
                    </a:cxn>
                    <a:cxn ang="0">
                      <a:pos x="T6" y="T7"/>
                    </a:cxn>
                    <a:cxn ang="0">
                      <a:pos x="T8" y="T9"/>
                    </a:cxn>
                    <a:cxn ang="0">
                      <a:pos x="T10" y="T11"/>
                    </a:cxn>
                    <a:cxn ang="0">
                      <a:pos x="T12" y="T13"/>
                    </a:cxn>
                  </a:cxnLst>
                  <a:rect l="0" t="0" r="r" b="b"/>
                  <a:pathLst>
                    <a:path w="239" h="577">
                      <a:moveTo>
                        <a:pt x="199" y="14"/>
                      </a:moveTo>
                      <a:lnTo>
                        <a:pt x="239" y="26"/>
                      </a:lnTo>
                      <a:lnTo>
                        <a:pt x="118" y="303"/>
                      </a:lnTo>
                      <a:lnTo>
                        <a:pt x="0" y="577"/>
                      </a:lnTo>
                      <a:lnTo>
                        <a:pt x="80" y="289"/>
                      </a:lnTo>
                      <a:lnTo>
                        <a:pt x="161" y="0"/>
                      </a:lnTo>
                      <a:lnTo>
                        <a:pt x="19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0" name="Oval 84">
                  <a:extLst>
                    <a:ext uri="{FF2B5EF4-FFF2-40B4-BE49-F238E27FC236}">
                      <a16:creationId xmlns:a16="http://schemas.microsoft.com/office/drawing/2014/main" id="{01819AD9-5435-DE8C-B625-2A992276298C}"/>
                    </a:ext>
                  </a:extLst>
                </p:cNvPr>
                <p:cNvSpPr>
                  <a:spLocks noChangeArrowheads="1"/>
                </p:cNvSpPr>
                <p:nvPr/>
              </p:nvSpPr>
              <p:spPr bwMode="auto">
                <a:xfrm>
                  <a:off x="6007101" y="3848100"/>
                  <a:ext cx="177800" cy="176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grpSp>
          <p:sp>
            <p:nvSpPr>
              <p:cNvPr id="108" name="Oval 85">
                <a:extLst>
                  <a:ext uri="{FF2B5EF4-FFF2-40B4-BE49-F238E27FC236}">
                    <a16:creationId xmlns:a16="http://schemas.microsoft.com/office/drawing/2014/main" id="{ED3F9E9A-C8EA-A443-B04C-74188F33ADA5}"/>
                  </a:ext>
                </a:extLst>
              </p:cNvPr>
              <p:cNvSpPr>
                <a:spLocks noChangeArrowheads="1"/>
              </p:cNvSpPr>
              <p:nvPr/>
            </p:nvSpPr>
            <p:spPr bwMode="auto">
              <a:xfrm>
                <a:off x="2803834" y="4065800"/>
                <a:ext cx="100485" cy="100485"/>
              </a:xfrm>
              <a:prstGeom prst="ellipse">
                <a:avLst/>
              </a:prstGeom>
              <a:solidFill>
                <a:schemeClr val="accent2"/>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sp>
        <p:nvSpPr>
          <p:cNvPr id="2" name="Slide Number Placeholder 1">
            <a:extLst>
              <a:ext uri="{FF2B5EF4-FFF2-40B4-BE49-F238E27FC236}">
                <a16:creationId xmlns:a16="http://schemas.microsoft.com/office/drawing/2014/main" id="{79526DAB-0303-31FE-9325-83A172C28E82}"/>
              </a:ext>
            </a:extLst>
          </p:cNvPr>
          <p:cNvSpPr>
            <a:spLocks noGrp="1"/>
          </p:cNvSpPr>
          <p:nvPr>
            <p:ph type="sldNum" sz="quarter" idx="12"/>
          </p:nvPr>
        </p:nvSpPr>
        <p:spPr/>
        <p:txBody>
          <a:bodyPr/>
          <a:lstStyle/>
          <a:p>
            <a:fld id="{8E591227-F9EB-4B2B-9432-842143BA1678}" type="slidenum">
              <a:rPr lang="en-US" smtClean="0"/>
              <a:t>44</a:t>
            </a:fld>
            <a:endParaRPr lang="en-US"/>
          </a:p>
        </p:txBody>
      </p:sp>
    </p:spTree>
    <p:extLst>
      <p:ext uri="{BB962C8B-B14F-4D97-AF65-F5344CB8AC3E}">
        <p14:creationId xmlns:p14="http://schemas.microsoft.com/office/powerpoint/2010/main" val="344002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endCondLst>
                                    <p:cond evt="onNext" delay="0">
                                      <p:tgtEl>
                                        <p:sldTgt/>
                                      </p:tgtEl>
                                    </p:cond>
                                  </p:endCondLst>
                                  <p:childTnLst>
                                    <p:animRot by="120000">
                                      <p:cBhvr>
                                        <p:cTn id="6" dur="200" fill="hold">
                                          <p:stCondLst>
                                            <p:cond delay="0"/>
                                          </p:stCondLst>
                                        </p:cTn>
                                        <p:tgtEl>
                                          <p:spTgt spid="103"/>
                                        </p:tgtEl>
                                        <p:attrNameLst>
                                          <p:attrName>r</p:attrName>
                                        </p:attrNameLst>
                                      </p:cBhvr>
                                    </p:animRot>
                                    <p:animRot by="-240000">
                                      <p:cBhvr>
                                        <p:cTn id="7" dur="400" fill="hold">
                                          <p:stCondLst>
                                            <p:cond delay="400"/>
                                          </p:stCondLst>
                                        </p:cTn>
                                        <p:tgtEl>
                                          <p:spTgt spid="103"/>
                                        </p:tgtEl>
                                        <p:attrNameLst>
                                          <p:attrName>r</p:attrName>
                                        </p:attrNameLst>
                                      </p:cBhvr>
                                    </p:animRot>
                                    <p:animRot by="240000">
                                      <p:cBhvr>
                                        <p:cTn id="8" dur="400" fill="hold">
                                          <p:stCondLst>
                                            <p:cond delay="800"/>
                                          </p:stCondLst>
                                        </p:cTn>
                                        <p:tgtEl>
                                          <p:spTgt spid="103"/>
                                        </p:tgtEl>
                                        <p:attrNameLst>
                                          <p:attrName>r</p:attrName>
                                        </p:attrNameLst>
                                      </p:cBhvr>
                                    </p:animRot>
                                    <p:animRot by="-240000">
                                      <p:cBhvr>
                                        <p:cTn id="9" dur="400" fill="hold">
                                          <p:stCondLst>
                                            <p:cond delay="1200"/>
                                          </p:stCondLst>
                                        </p:cTn>
                                        <p:tgtEl>
                                          <p:spTgt spid="103"/>
                                        </p:tgtEl>
                                        <p:attrNameLst>
                                          <p:attrName>r</p:attrName>
                                        </p:attrNameLst>
                                      </p:cBhvr>
                                    </p:animRot>
                                    <p:animRot by="120000">
                                      <p:cBhvr>
                                        <p:cTn id="10" dur="400" fill="hold">
                                          <p:stCondLst>
                                            <p:cond delay="1600"/>
                                          </p:stCondLst>
                                        </p:cTn>
                                        <p:tgtEl>
                                          <p:spTgt spid="103"/>
                                        </p:tgtEl>
                                        <p:attrNameLst>
                                          <p:attrName>r</p:attrName>
                                        </p:attrNameLst>
                                      </p:cBhvr>
                                    </p:animRot>
                                  </p:childTnLst>
                                </p:cTn>
                              </p:par>
                              <p:par>
                                <p:cTn id="11" presetID="22" presetClass="entr" presetSubtype="8"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par>
                                <p:cTn id="14" presetID="2" presetClass="entr" presetSubtype="2" decel="32000" fill="hold" grpId="0" nodeType="withEffect">
                                  <p:stCondLst>
                                    <p:cond delay="180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1000" fill="hold"/>
                                        <p:tgtEl>
                                          <p:spTgt spid="36"/>
                                        </p:tgtEl>
                                        <p:attrNameLst>
                                          <p:attrName>ppt_x</p:attrName>
                                        </p:attrNameLst>
                                      </p:cBhvr>
                                      <p:tavLst>
                                        <p:tav tm="0">
                                          <p:val>
                                            <p:strVal val="1+#ppt_w/2"/>
                                          </p:val>
                                        </p:tav>
                                        <p:tav tm="100000">
                                          <p:val>
                                            <p:strVal val="#ppt_x"/>
                                          </p:val>
                                        </p:tav>
                                      </p:tavLst>
                                    </p:anim>
                                    <p:anim calcmode="lin" valueType="num">
                                      <p:cBhvr additive="base">
                                        <p:cTn id="17"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527DA-7B08-E35C-ACCE-EF0E688DEF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536EAB-7CA3-A250-8438-837D6C8F9C66}"/>
              </a:ext>
            </a:extLst>
          </p:cNvPr>
          <p:cNvSpPr>
            <a:spLocks noGrp="1"/>
          </p:cNvSpPr>
          <p:nvPr>
            <p:ph type="title"/>
          </p:nvPr>
        </p:nvSpPr>
        <p:spPr/>
        <p:txBody>
          <a:bodyPr/>
          <a:lstStyle/>
          <a:p>
            <a:r>
              <a:rPr lang="en-US" i="1" dirty="0"/>
              <a:t>King v. Lubbock ISD</a:t>
            </a:r>
          </a:p>
        </p:txBody>
      </p:sp>
      <p:sp>
        <p:nvSpPr>
          <p:cNvPr id="3" name="Content Placeholder 2">
            <a:extLst>
              <a:ext uri="{FF2B5EF4-FFF2-40B4-BE49-F238E27FC236}">
                <a16:creationId xmlns:a16="http://schemas.microsoft.com/office/drawing/2014/main" id="{14A36062-BA10-1381-D093-46C73476C0DE}"/>
              </a:ext>
            </a:extLst>
          </p:cNvPr>
          <p:cNvSpPr>
            <a:spLocks noGrp="1"/>
          </p:cNvSpPr>
          <p:nvPr>
            <p:ph idx="1"/>
          </p:nvPr>
        </p:nvSpPr>
        <p:spPr/>
        <p:txBody>
          <a:bodyPr>
            <a:normAutofit/>
          </a:bodyPr>
          <a:lstStyle/>
          <a:p>
            <a:r>
              <a:rPr lang="en-US" dirty="0"/>
              <a:t>Teacher signed an administrator term contract with the ISD and was assigned as campus principal</a:t>
            </a:r>
          </a:p>
          <a:p>
            <a:r>
              <a:rPr lang="en-US" dirty="0"/>
              <a:t>After the contract was signed, the ISD discovered the teacher lacked principal certification, reassigned her to a teaching position, and adjusted her pay</a:t>
            </a:r>
          </a:p>
          <a:p>
            <a:pPr marL="0" indent="0" algn="r">
              <a:buNone/>
            </a:pPr>
            <a:endParaRPr lang="en-US" dirty="0"/>
          </a:p>
          <a:p>
            <a:pPr marL="0" indent="0" algn="r">
              <a:buNone/>
            </a:pPr>
            <a:endParaRPr lang="en-US" sz="1600" dirty="0"/>
          </a:p>
          <a:p>
            <a:pPr marL="0" indent="0" algn="r">
              <a:buNone/>
            </a:pPr>
            <a:r>
              <a:rPr lang="en-US" sz="1600" dirty="0"/>
              <a:t>Tex. Comm’r of Educ. Decision No. 057-R2-05-2024 (May 30, 2024)</a:t>
            </a:r>
          </a:p>
          <a:p>
            <a:endParaRPr lang="en-US" dirty="0"/>
          </a:p>
        </p:txBody>
      </p:sp>
      <p:sp>
        <p:nvSpPr>
          <p:cNvPr id="4" name="Slide Number Placeholder 3">
            <a:extLst>
              <a:ext uri="{FF2B5EF4-FFF2-40B4-BE49-F238E27FC236}">
                <a16:creationId xmlns:a16="http://schemas.microsoft.com/office/drawing/2014/main" id="{A64F563A-50B7-1957-6667-647B2BCFE8EA}"/>
              </a:ext>
            </a:extLst>
          </p:cNvPr>
          <p:cNvSpPr>
            <a:spLocks noGrp="1"/>
          </p:cNvSpPr>
          <p:nvPr>
            <p:ph type="sldNum" sz="quarter" idx="12"/>
          </p:nvPr>
        </p:nvSpPr>
        <p:spPr/>
        <p:txBody>
          <a:bodyPr/>
          <a:lstStyle/>
          <a:p>
            <a:fld id="{8E591227-F9EB-4B2B-9432-842143BA1678}" type="slidenum">
              <a:rPr lang="en-US" smtClean="0"/>
              <a:pPr/>
              <a:t>45</a:t>
            </a:fld>
            <a:endParaRPr lang="en-US" dirty="0"/>
          </a:p>
        </p:txBody>
      </p:sp>
    </p:spTree>
    <p:extLst>
      <p:ext uri="{BB962C8B-B14F-4D97-AF65-F5344CB8AC3E}">
        <p14:creationId xmlns:p14="http://schemas.microsoft.com/office/powerpoint/2010/main" val="33289490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F84A0-6FC3-7BCC-83D0-35047DDD5E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C0D56F-8B45-8A50-F6B0-A89EA683F14D}"/>
              </a:ext>
            </a:extLst>
          </p:cNvPr>
          <p:cNvSpPr>
            <a:spLocks noGrp="1"/>
          </p:cNvSpPr>
          <p:nvPr>
            <p:ph type="title"/>
          </p:nvPr>
        </p:nvSpPr>
        <p:spPr/>
        <p:txBody>
          <a:bodyPr/>
          <a:lstStyle/>
          <a:p>
            <a:r>
              <a:rPr lang="en-US" i="1" dirty="0"/>
              <a:t>King v. Lubbock ISD</a:t>
            </a:r>
          </a:p>
        </p:txBody>
      </p:sp>
      <p:sp>
        <p:nvSpPr>
          <p:cNvPr id="3" name="Content Placeholder 2">
            <a:extLst>
              <a:ext uri="{FF2B5EF4-FFF2-40B4-BE49-F238E27FC236}">
                <a16:creationId xmlns:a16="http://schemas.microsoft.com/office/drawing/2014/main" id="{83A14541-51ED-202F-CCA3-691750B4307D}"/>
              </a:ext>
            </a:extLst>
          </p:cNvPr>
          <p:cNvSpPr>
            <a:spLocks noGrp="1"/>
          </p:cNvSpPr>
          <p:nvPr>
            <p:ph idx="1"/>
          </p:nvPr>
        </p:nvSpPr>
        <p:spPr/>
        <p:txBody>
          <a:bodyPr/>
          <a:lstStyle/>
          <a:p>
            <a:r>
              <a:rPr lang="en-US" dirty="0"/>
              <a:t>The teacher filed a grievance, alleging an improper demotion</a:t>
            </a:r>
          </a:p>
          <a:p>
            <a:r>
              <a:rPr lang="en-US" dirty="0"/>
              <a:t>While the grievance was pending, the Board voted to void her contract under TEC </a:t>
            </a:r>
            <a:r>
              <a:rPr lang="en-US" dirty="0">
                <a:latin typeface="Aptos" panose="020B0004020202020204" pitchFamily="34" charset="0"/>
              </a:rPr>
              <a:t>§</a:t>
            </a:r>
            <a:r>
              <a:rPr lang="en-US" dirty="0"/>
              <a:t>21.0031</a:t>
            </a:r>
          </a:p>
          <a:p>
            <a:r>
              <a:rPr lang="en-US" dirty="0"/>
              <a:t>The teacher appealed the Board’s decision</a:t>
            </a:r>
          </a:p>
        </p:txBody>
      </p:sp>
      <p:sp>
        <p:nvSpPr>
          <p:cNvPr id="4" name="Slide Number Placeholder 3">
            <a:extLst>
              <a:ext uri="{FF2B5EF4-FFF2-40B4-BE49-F238E27FC236}">
                <a16:creationId xmlns:a16="http://schemas.microsoft.com/office/drawing/2014/main" id="{0007DF27-76EC-D37B-252A-9965245E458D}"/>
              </a:ext>
            </a:extLst>
          </p:cNvPr>
          <p:cNvSpPr>
            <a:spLocks noGrp="1"/>
          </p:cNvSpPr>
          <p:nvPr>
            <p:ph type="sldNum" sz="quarter" idx="12"/>
          </p:nvPr>
        </p:nvSpPr>
        <p:spPr/>
        <p:txBody>
          <a:bodyPr/>
          <a:lstStyle/>
          <a:p>
            <a:fld id="{8E591227-F9EB-4B2B-9432-842143BA1678}" type="slidenum">
              <a:rPr lang="en-US" smtClean="0"/>
              <a:pPr/>
              <a:t>46</a:t>
            </a:fld>
            <a:endParaRPr lang="en-US" dirty="0"/>
          </a:p>
        </p:txBody>
      </p:sp>
    </p:spTree>
    <p:extLst>
      <p:ext uri="{BB962C8B-B14F-4D97-AF65-F5344CB8AC3E}">
        <p14:creationId xmlns:p14="http://schemas.microsoft.com/office/powerpoint/2010/main" val="3727684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305441-C171-069D-E071-35FE7F25D3FD}"/>
              </a:ext>
            </a:extLst>
          </p:cNvPr>
          <p:cNvSpPr>
            <a:spLocks noGrp="1"/>
          </p:cNvSpPr>
          <p:nvPr>
            <p:ph idx="1"/>
          </p:nvPr>
        </p:nvSpPr>
        <p:spPr/>
        <p:txBody>
          <a:bodyPr>
            <a:normAutofit lnSpcReduction="10000"/>
          </a:bodyPr>
          <a:lstStyle/>
          <a:p>
            <a:r>
              <a:rPr lang="en-US" dirty="0"/>
              <a:t>TEC </a:t>
            </a:r>
            <a:r>
              <a:rPr lang="en-US" dirty="0">
                <a:latin typeface="Aptos" panose="020B0004020202020204" pitchFamily="34" charset="0"/>
              </a:rPr>
              <a:t>§ </a:t>
            </a:r>
            <a:r>
              <a:rPr lang="en-US" dirty="0"/>
              <a:t>21.0031 states an employee’s Chapter 21 contract is void if the employee “does not hold a valid certificate or permit issued by [</a:t>
            </a:r>
            <a:r>
              <a:rPr lang="en-US" dirty="0" err="1"/>
              <a:t>SBEC</a:t>
            </a:r>
            <a:r>
              <a:rPr lang="en-US" dirty="0"/>
              <a:t>]”</a:t>
            </a:r>
          </a:p>
          <a:p>
            <a:r>
              <a:rPr lang="en-US" dirty="0"/>
              <a:t>A district that has knowledge the contract is void may take the following actions:</a:t>
            </a:r>
          </a:p>
          <a:p>
            <a:pPr marL="800091" lvl="1" indent="-457200">
              <a:buFont typeface="+mj-lt"/>
              <a:buAutoNum type="arabicParenR"/>
            </a:pPr>
            <a:r>
              <a:rPr lang="en-US" dirty="0"/>
              <a:t>terminate the employee;</a:t>
            </a:r>
          </a:p>
          <a:p>
            <a:pPr marL="800091" lvl="1" indent="-457200">
              <a:buFont typeface="+mj-lt"/>
              <a:buAutoNum type="arabicParenR"/>
            </a:pPr>
            <a:r>
              <a:rPr lang="en-US" dirty="0"/>
              <a:t>suspend the employee with or without pay; or</a:t>
            </a:r>
          </a:p>
          <a:p>
            <a:pPr marL="800091" lvl="1" indent="-457200">
              <a:buFont typeface="+mj-lt"/>
              <a:buAutoNum type="arabicParenR"/>
            </a:pPr>
            <a:r>
              <a:rPr lang="en-US" dirty="0"/>
              <a:t>retain the employee on an at will basis for the remainder of the year in a position that does not require the employee to be certified</a:t>
            </a:r>
          </a:p>
          <a:p>
            <a:endParaRPr lang="en-US" dirty="0"/>
          </a:p>
          <a:p>
            <a:endParaRPr lang="en-US" dirty="0"/>
          </a:p>
        </p:txBody>
      </p:sp>
      <p:sp>
        <p:nvSpPr>
          <p:cNvPr id="3" name="Slide Number Placeholder 2">
            <a:extLst>
              <a:ext uri="{FF2B5EF4-FFF2-40B4-BE49-F238E27FC236}">
                <a16:creationId xmlns:a16="http://schemas.microsoft.com/office/drawing/2014/main" id="{C1FAD980-2E3B-7A50-6A16-9F8902D6BB5A}"/>
              </a:ext>
            </a:extLst>
          </p:cNvPr>
          <p:cNvSpPr>
            <a:spLocks noGrp="1"/>
          </p:cNvSpPr>
          <p:nvPr>
            <p:ph type="sldNum" sz="quarter" idx="12"/>
          </p:nvPr>
        </p:nvSpPr>
        <p:spPr/>
        <p:txBody>
          <a:bodyPr/>
          <a:lstStyle/>
          <a:p>
            <a:fld id="{8E591227-F9EB-4B2B-9432-842143BA1678}" type="slidenum">
              <a:rPr lang="en-US" smtClean="0"/>
              <a:pPr/>
              <a:t>47</a:t>
            </a:fld>
            <a:endParaRPr lang="en-US" dirty="0"/>
          </a:p>
        </p:txBody>
      </p:sp>
      <p:sp>
        <p:nvSpPr>
          <p:cNvPr id="4" name="Title 3">
            <a:extLst>
              <a:ext uri="{FF2B5EF4-FFF2-40B4-BE49-F238E27FC236}">
                <a16:creationId xmlns:a16="http://schemas.microsoft.com/office/drawing/2014/main" id="{9351B354-6F75-32B7-F40F-BF986F4E72AD}"/>
              </a:ext>
            </a:extLst>
          </p:cNvPr>
          <p:cNvSpPr>
            <a:spLocks noGrp="1"/>
          </p:cNvSpPr>
          <p:nvPr>
            <p:ph type="title"/>
          </p:nvPr>
        </p:nvSpPr>
        <p:spPr/>
        <p:txBody>
          <a:bodyPr/>
          <a:lstStyle/>
          <a:p>
            <a:r>
              <a:rPr lang="en-US" i="1" dirty="0"/>
              <a:t>King v. Lubbock ISD</a:t>
            </a:r>
            <a:endParaRPr lang="en-US" dirty="0"/>
          </a:p>
        </p:txBody>
      </p:sp>
    </p:spTree>
    <p:extLst>
      <p:ext uri="{BB962C8B-B14F-4D97-AF65-F5344CB8AC3E}">
        <p14:creationId xmlns:p14="http://schemas.microsoft.com/office/powerpoint/2010/main" val="2253198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FB640-E73E-DCA8-502D-D804AEDE14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57F72A-03D5-DAAB-799A-A1391462E029}"/>
              </a:ext>
            </a:extLst>
          </p:cNvPr>
          <p:cNvSpPr>
            <a:spLocks noGrp="1"/>
          </p:cNvSpPr>
          <p:nvPr>
            <p:ph type="title"/>
          </p:nvPr>
        </p:nvSpPr>
        <p:spPr/>
        <p:txBody>
          <a:bodyPr/>
          <a:lstStyle/>
          <a:p>
            <a:r>
              <a:rPr lang="en-US" i="1" dirty="0"/>
              <a:t>King v. Lubbock ISD</a:t>
            </a:r>
          </a:p>
        </p:txBody>
      </p:sp>
      <p:sp>
        <p:nvSpPr>
          <p:cNvPr id="3" name="Content Placeholder 2">
            <a:extLst>
              <a:ext uri="{FF2B5EF4-FFF2-40B4-BE49-F238E27FC236}">
                <a16:creationId xmlns:a16="http://schemas.microsoft.com/office/drawing/2014/main" id="{2B71A191-C9F5-65DA-094B-4D5325018198}"/>
              </a:ext>
            </a:extLst>
          </p:cNvPr>
          <p:cNvSpPr>
            <a:spLocks noGrp="1"/>
          </p:cNvSpPr>
          <p:nvPr>
            <p:ph idx="1"/>
          </p:nvPr>
        </p:nvSpPr>
        <p:spPr/>
        <p:txBody>
          <a:bodyPr>
            <a:normAutofit/>
          </a:bodyPr>
          <a:lstStyle/>
          <a:p>
            <a:r>
              <a:rPr lang="en-US" dirty="0"/>
              <a:t>An ISD’s decision under TEC </a:t>
            </a:r>
            <a:r>
              <a:rPr lang="en-US" dirty="0">
                <a:latin typeface="Aptos" panose="020B0004020202020204" pitchFamily="34" charset="0"/>
              </a:rPr>
              <a:t>§</a:t>
            </a:r>
            <a:r>
              <a:rPr lang="en-US" dirty="0"/>
              <a:t>21.0031 is not subject to appeal under Chapter 21</a:t>
            </a:r>
          </a:p>
          <a:p>
            <a:r>
              <a:rPr lang="en-US" dirty="0"/>
              <a:t>The Commissioner dismissed for lack of jurisdiction because he did not have authority to hear an appeal under Chapter 21 and the complainant did not allege a violations of school law</a:t>
            </a:r>
          </a:p>
          <a:p>
            <a:r>
              <a:rPr lang="en-US" b="1" i="1" dirty="0"/>
              <a:t>Takeway</a:t>
            </a:r>
            <a:r>
              <a:rPr lang="en-US" dirty="0"/>
              <a:t>: Chapter 21 contracts given to uncertified employees may be terminated as void without going through the steps </a:t>
            </a:r>
          </a:p>
        </p:txBody>
      </p:sp>
      <p:sp>
        <p:nvSpPr>
          <p:cNvPr id="4" name="Slide Number Placeholder 3">
            <a:extLst>
              <a:ext uri="{FF2B5EF4-FFF2-40B4-BE49-F238E27FC236}">
                <a16:creationId xmlns:a16="http://schemas.microsoft.com/office/drawing/2014/main" id="{2B44DA90-A4BB-9C95-20B8-F39AE3411CA8}"/>
              </a:ext>
            </a:extLst>
          </p:cNvPr>
          <p:cNvSpPr>
            <a:spLocks noGrp="1"/>
          </p:cNvSpPr>
          <p:nvPr>
            <p:ph type="sldNum" sz="quarter" idx="12"/>
          </p:nvPr>
        </p:nvSpPr>
        <p:spPr/>
        <p:txBody>
          <a:bodyPr/>
          <a:lstStyle/>
          <a:p>
            <a:fld id="{8E591227-F9EB-4B2B-9432-842143BA1678}" type="slidenum">
              <a:rPr lang="en-US" smtClean="0"/>
              <a:pPr/>
              <a:t>48</a:t>
            </a:fld>
            <a:endParaRPr lang="en-US" dirty="0"/>
          </a:p>
        </p:txBody>
      </p:sp>
    </p:spTree>
    <p:extLst>
      <p:ext uri="{BB962C8B-B14F-4D97-AF65-F5344CB8AC3E}">
        <p14:creationId xmlns:p14="http://schemas.microsoft.com/office/powerpoint/2010/main" val="2454433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62834-227E-E3D5-2500-F827858F58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A00D55-FD9E-BD2D-C983-C3BA0EF86EFB}"/>
              </a:ext>
            </a:extLst>
          </p:cNvPr>
          <p:cNvSpPr>
            <a:spLocks noGrp="1"/>
          </p:cNvSpPr>
          <p:nvPr>
            <p:ph type="title"/>
          </p:nvPr>
        </p:nvSpPr>
        <p:spPr/>
        <p:txBody>
          <a:bodyPr/>
          <a:lstStyle/>
          <a:p>
            <a:r>
              <a:rPr lang="en-US" i="1" dirty="0"/>
              <a:t>Yates v. Spring ISD</a:t>
            </a:r>
          </a:p>
        </p:txBody>
      </p:sp>
      <p:sp>
        <p:nvSpPr>
          <p:cNvPr id="3" name="Content Placeholder 2">
            <a:extLst>
              <a:ext uri="{FF2B5EF4-FFF2-40B4-BE49-F238E27FC236}">
                <a16:creationId xmlns:a16="http://schemas.microsoft.com/office/drawing/2014/main" id="{DCF53D09-2B82-063D-EEF5-1F6417F4550D}"/>
              </a:ext>
            </a:extLst>
          </p:cNvPr>
          <p:cNvSpPr>
            <a:spLocks noGrp="1"/>
          </p:cNvSpPr>
          <p:nvPr>
            <p:ph idx="1"/>
          </p:nvPr>
        </p:nvSpPr>
        <p:spPr/>
        <p:txBody>
          <a:bodyPr>
            <a:normAutofit/>
          </a:bodyPr>
          <a:lstStyle/>
          <a:p>
            <a:r>
              <a:rPr lang="en-US" dirty="0"/>
              <a:t>Weeks after hiring Yates as an 5</a:t>
            </a:r>
            <a:r>
              <a:rPr lang="en-US" baseline="30000" dirty="0"/>
              <a:t>th</a:t>
            </a:r>
            <a:r>
              <a:rPr lang="en-US" dirty="0"/>
              <a:t> grade math teacher, the ISD placed him on a support plan due to performance concerns</a:t>
            </a:r>
          </a:p>
          <a:p>
            <a:r>
              <a:rPr lang="en-US" dirty="0"/>
              <a:t>After the other 5</a:t>
            </a:r>
            <a:r>
              <a:rPr lang="en-US" baseline="30000" dirty="0"/>
              <a:t>th</a:t>
            </a:r>
            <a:r>
              <a:rPr lang="en-US" dirty="0"/>
              <a:t> grade math teacher resigned, the ISD was forced to combine classes and assigned a different teacher as the lead teacher for the combined classes</a:t>
            </a:r>
          </a:p>
          <a:p>
            <a:pPr marL="0" indent="0" algn="r">
              <a:buNone/>
            </a:pPr>
            <a:endParaRPr lang="en-US" sz="1600" dirty="0"/>
          </a:p>
          <a:p>
            <a:pPr marL="0" indent="0" algn="r">
              <a:buNone/>
            </a:pPr>
            <a:endParaRPr lang="en-US" sz="1600" dirty="0"/>
          </a:p>
          <a:p>
            <a:pPr marL="0" indent="0" algn="r">
              <a:buNone/>
            </a:pPr>
            <a:r>
              <a:rPr lang="en-US" sz="1600" dirty="0"/>
              <a:t>115 F.4</a:t>
            </a:r>
            <a:r>
              <a:rPr lang="en-US" sz="1600" baseline="30000" dirty="0"/>
              <a:t>th</a:t>
            </a:r>
            <a:r>
              <a:rPr lang="en-US" sz="1600" dirty="0"/>
              <a:t> 414 (5th Cir. 2024)</a:t>
            </a: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76CE80D0-014C-AB3A-9B87-F2A6A6987B79}"/>
              </a:ext>
            </a:extLst>
          </p:cNvPr>
          <p:cNvSpPr>
            <a:spLocks noGrp="1"/>
          </p:cNvSpPr>
          <p:nvPr>
            <p:ph type="sldNum" sz="quarter" idx="12"/>
          </p:nvPr>
        </p:nvSpPr>
        <p:spPr/>
        <p:txBody>
          <a:bodyPr/>
          <a:lstStyle/>
          <a:p>
            <a:fld id="{8E591227-F9EB-4B2B-9432-842143BA1678}" type="slidenum">
              <a:rPr lang="en-US" smtClean="0"/>
              <a:pPr/>
              <a:t>49</a:t>
            </a:fld>
            <a:endParaRPr lang="en-US" dirty="0"/>
          </a:p>
        </p:txBody>
      </p:sp>
    </p:spTree>
    <p:extLst>
      <p:ext uri="{BB962C8B-B14F-4D97-AF65-F5344CB8AC3E}">
        <p14:creationId xmlns:p14="http://schemas.microsoft.com/office/powerpoint/2010/main" val="1337853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3FFF6-4985-B1B3-ABCD-72AF8CCC21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27BC1-F4C5-938D-579E-F3E66F62E260}"/>
              </a:ext>
            </a:extLst>
          </p:cNvPr>
          <p:cNvSpPr>
            <a:spLocks noGrp="1"/>
          </p:cNvSpPr>
          <p:nvPr>
            <p:ph type="title"/>
          </p:nvPr>
        </p:nvSpPr>
        <p:spPr>
          <a:xfrm>
            <a:off x="410705" y="319253"/>
            <a:ext cx="8500702" cy="443198"/>
          </a:xfrm>
        </p:spPr>
        <p:txBody>
          <a:bodyPr/>
          <a:lstStyle/>
          <a:p>
            <a:r>
              <a:rPr lang="en-US" sz="3200" i="1" dirty="0"/>
              <a:t>Edcouch-Elsa ISD v. Comp. Training Ctr.</a:t>
            </a:r>
          </a:p>
        </p:txBody>
      </p:sp>
      <p:sp>
        <p:nvSpPr>
          <p:cNvPr id="3" name="Content Placeholder 2">
            <a:extLst>
              <a:ext uri="{FF2B5EF4-FFF2-40B4-BE49-F238E27FC236}">
                <a16:creationId xmlns:a16="http://schemas.microsoft.com/office/drawing/2014/main" id="{1B8517FF-6B51-EA35-71D4-89737A4E4330}"/>
              </a:ext>
            </a:extLst>
          </p:cNvPr>
          <p:cNvSpPr>
            <a:spLocks noGrp="1"/>
          </p:cNvSpPr>
          <p:nvPr>
            <p:ph idx="1"/>
          </p:nvPr>
        </p:nvSpPr>
        <p:spPr/>
        <p:txBody>
          <a:bodyPr>
            <a:normAutofit/>
          </a:bodyPr>
          <a:lstStyle/>
          <a:p>
            <a:r>
              <a:rPr lang="en-US" dirty="0"/>
              <a:t>The ISD asserted governmental immunity</a:t>
            </a:r>
          </a:p>
          <a:p>
            <a:r>
              <a:rPr lang="en-US" dirty="0"/>
              <a:t>Districts generally have an immunity from lawsuits, but there is a waiver for breach of contract claims</a:t>
            </a:r>
          </a:p>
          <a:p>
            <a:pPr lvl="1"/>
            <a:r>
              <a:rPr lang="en-US" dirty="0"/>
              <a:t>Tex. Local Gov’t Code §§ 271.151-.152</a:t>
            </a:r>
          </a:p>
          <a:p>
            <a:r>
              <a:rPr lang="en-US" dirty="0"/>
              <a:t>A district waives immunity when it enters a contract that states the essential terms of the agreement for providing goods or services and is </a:t>
            </a:r>
            <a:r>
              <a:rPr lang="en-US" b="1" i="1" dirty="0"/>
              <a:t>properly executed on behalf of the district</a:t>
            </a:r>
          </a:p>
          <a:p>
            <a:endParaRPr lang="en-US" dirty="0"/>
          </a:p>
          <a:p>
            <a:pPr marL="0" indent="0" algn="r">
              <a:buNone/>
            </a:pPr>
            <a:endParaRPr lang="en-US" sz="1600" dirty="0"/>
          </a:p>
          <a:p>
            <a:pPr marL="0" indent="0" algn="r">
              <a:buNone/>
            </a:pPr>
            <a:endParaRPr lang="en-US" sz="1600" dirty="0"/>
          </a:p>
          <a:p>
            <a:pPr marL="0" indent="0" algn="r">
              <a:buNone/>
            </a:pPr>
            <a:endParaRPr lang="en-US" sz="1600" dirty="0"/>
          </a:p>
          <a:p>
            <a:endParaRPr lang="en-US" dirty="0"/>
          </a:p>
          <a:p>
            <a:endParaRPr lang="en-US" dirty="0"/>
          </a:p>
        </p:txBody>
      </p:sp>
      <p:sp>
        <p:nvSpPr>
          <p:cNvPr id="4" name="Slide Number Placeholder 3">
            <a:extLst>
              <a:ext uri="{FF2B5EF4-FFF2-40B4-BE49-F238E27FC236}">
                <a16:creationId xmlns:a16="http://schemas.microsoft.com/office/drawing/2014/main" id="{28377B79-0AD0-A728-5F40-D2197359F73B}"/>
              </a:ext>
            </a:extLst>
          </p:cNvPr>
          <p:cNvSpPr>
            <a:spLocks noGrp="1"/>
          </p:cNvSpPr>
          <p:nvPr>
            <p:ph type="sldNum" sz="quarter" idx="12"/>
          </p:nvPr>
        </p:nvSpPr>
        <p:spPr/>
        <p:txBody>
          <a:bodyPr/>
          <a:lstStyle/>
          <a:p>
            <a:fld id="{8E591227-F9EB-4B2B-9432-842143BA1678}" type="slidenum">
              <a:rPr lang="en-US" smtClean="0"/>
              <a:pPr/>
              <a:t>5</a:t>
            </a:fld>
            <a:endParaRPr lang="en-US" dirty="0"/>
          </a:p>
        </p:txBody>
      </p:sp>
    </p:spTree>
    <p:extLst>
      <p:ext uri="{BB962C8B-B14F-4D97-AF65-F5344CB8AC3E}">
        <p14:creationId xmlns:p14="http://schemas.microsoft.com/office/powerpoint/2010/main" val="1179429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9F93D-8F85-82C4-CC89-DFC72FB69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812D2B-BE51-6CAE-F827-BA96F454813C}"/>
              </a:ext>
            </a:extLst>
          </p:cNvPr>
          <p:cNvSpPr>
            <a:spLocks noGrp="1"/>
          </p:cNvSpPr>
          <p:nvPr>
            <p:ph type="title"/>
          </p:nvPr>
        </p:nvSpPr>
        <p:spPr/>
        <p:txBody>
          <a:bodyPr/>
          <a:lstStyle/>
          <a:p>
            <a:r>
              <a:rPr lang="en-US" i="1" dirty="0"/>
              <a:t>Yates v. Spring ISD</a:t>
            </a:r>
          </a:p>
        </p:txBody>
      </p:sp>
      <p:sp>
        <p:nvSpPr>
          <p:cNvPr id="3" name="Content Placeholder 2">
            <a:extLst>
              <a:ext uri="{FF2B5EF4-FFF2-40B4-BE49-F238E27FC236}">
                <a16:creationId xmlns:a16="http://schemas.microsoft.com/office/drawing/2014/main" id="{A6CDF07A-E233-7A08-536A-AB0E61742F09}"/>
              </a:ext>
            </a:extLst>
          </p:cNvPr>
          <p:cNvSpPr>
            <a:spLocks noGrp="1"/>
          </p:cNvSpPr>
          <p:nvPr>
            <p:ph idx="1"/>
          </p:nvPr>
        </p:nvSpPr>
        <p:spPr/>
        <p:txBody>
          <a:bodyPr>
            <a:normAutofit/>
          </a:bodyPr>
          <a:lstStyle/>
          <a:p>
            <a:r>
              <a:rPr lang="en-US" dirty="0"/>
              <a:t>Yates was reassigned toa “push-in” role assisting students in another class</a:t>
            </a:r>
          </a:p>
          <a:p>
            <a:r>
              <a:rPr lang="en-US" dirty="0"/>
              <a:t>When another math teacher resigned, Yates (age 67) was briefly assigned as the lead teacher until the ISD hired a younger teacher (due to Yate’s performance issues)</a:t>
            </a:r>
          </a:p>
          <a:p>
            <a:r>
              <a:rPr lang="en-US" dirty="0"/>
              <a:t>Yates was placed on another support plan and reassigned to assisting 3 students in the school library</a:t>
            </a: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9D28CCA7-C7B7-4F8D-382A-DAB01AB931AE}"/>
              </a:ext>
            </a:extLst>
          </p:cNvPr>
          <p:cNvSpPr>
            <a:spLocks noGrp="1"/>
          </p:cNvSpPr>
          <p:nvPr>
            <p:ph type="sldNum" sz="quarter" idx="12"/>
          </p:nvPr>
        </p:nvSpPr>
        <p:spPr/>
        <p:txBody>
          <a:bodyPr/>
          <a:lstStyle/>
          <a:p>
            <a:fld id="{8E591227-F9EB-4B2B-9432-842143BA1678}" type="slidenum">
              <a:rPr lang="en-US" smtClean="0"/>
              <a:pPr/>
              <a:t>50</a:t>
            </a:fld>
            <a:endParaRPr lang="en-US" dirty="0"/>
          </a:p>
        </p:txBody>
      </p:sp>
    </p:spTree>
    <p:extLst>
      <p:ext uri="{BB962C8B-B14F-4D97-AF65-F5344CB8AC3E}">
        <p14:creationId xmlns:p14="http://schemas.microsoft.com/office/powerpoint/2010/main" val="21711510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A1B461-98DA-4A20-9BE7-659CB1FD25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7524C-1599-8713-DC84-4E59A6CE80FF}"/>
              </a:ext>
            </a:extLst>
          </p:cNvPr>
          <p:cNvSpPr>
            <a:spLocks noGrp="1"/>
          </p:cNvSpPr>
          <p:nvPr>
            <p:ph type="title"/>
          </p:nvPr>
        </p:nvSpPr>
        <p:spPr/>
        <p:txBody>
          <a:bodyPr/>
          <a:lstStyle/>
          <a:p>
            <a:r>
              <a:rPr lang="en-US" i="1" dirty="0"/>
              <a:t>Yates v. Spring ISD</a:t>
            </a:r>
          </a:p>
        </p:txBody>
      </p:sp>
      <p:sp>
        <p:nvSpPr>
          <p:cNvPr id="3" name="Content Placeholder 2">
            <a:extLst>
              <a:ext uri="{FF2B5EF4-FFF2-40B4-BE49-F238E27FC236}">
                <a16:creationId xmlns:a16="http://schemas.microsoft.com/office/drawing/2014/main" id="{0CC40565-7978-0257-28B5-ECDE981D2460}"/>
              </a:ext>
            </a:extLst>
          </p:cNvPr>
          <p:cNvSpPr>
            <a:spLocks noGrp="1"/>
          </p:cNvSpPr>
          <p:nvPr>
            <p:ph idx="1"/>
          </p:nvPr>
        </p:nvSpPr>
        <p:spPr/>
        <p:txBody>
          <a:bodyPr>
            <a:normAutofit fontScale="92500"/>
          </a:bodyPr>
          <a:lstStyle/>
          <a:p>
            <a:r>
              <a:rPr lang="en-US" dirty="0"/>
              <a:t>Yates filed a complaint with the Equal Employment Opportunity Commission (EEOC)</a:t>
            </a:r>
          </a:p>
          <a:p>
            <a:r>
              <a:rPr lang="en-US" dirty="0"/>
              <a:t>He alleged discrimination and retaliation on the basis of his race, national origin, color, age, and disability under Title VII of the Civil Rights Act of 1964, the Age Discrimination in Employment Act of 1967, and the Americans with Disabilities Act of 1990</a:t>
            </a:r>
          </a:p>
          <a:p>
            <a:r>
              <a:rPr lang="en-US" dirty="0"/>
              <a:t>At his request, the ISD reassigned him to another campus, where he was eventually placed on administrative leave after the ISD received complaints from parents and students</a:t>
            </a:r>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C8BA05ED-077E-1728-8FDF-74ACF5727417}"/>
              </a:ext>
            </a:extLst>
          </p:cNvPr>
          <p:cNvSpPr>
            <a:spLocks noGrp="1"/>
          </p:cNvSpPr>
          <p:nvPr>
            <p:ph type="sldNum" sz="quarter" idx="12"/>
          </p:nvPr>
        </p:nvSpPr>
        <p:spPr/>
        <p:txBody>
          <a:bodyPr/>
          <a:lstStyle/>
          <a:p>
            <a:fld id="{8E591227-F9EB-4B2B-9432-842143BA1678}" type="slidenum">
              <a:rPr lang="en-US" smtClean="0"/>
              <a:pPr/>
              <a:t>51</a:t>
            </a:fld>
            <a:endParaRPr lang="en-US" dirty="0"/>
          </a:p>
        </p:txBody>
      </p:sp>
    </p:spTree>
    <p:extLst>
      <p:ext uri="{BB962C8B-B14F-4D97-AF65-F5344CB8AC3E}">
        <p14:creationId xmlns:p14="http://schemas.microsoft.com/office/powerpoint/2010/main" val="6812070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CFF1B-3FC1-ACDB-7761-EC1D5521B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5F4CB1-0036-99DF-1168-FCDFB6F8AE1B}"/>
              </a:ext>
            </a:extLst>
          </p:cNvPr>
          <p:cNvSpPr>
            <a:spLocks noGrp="1"/>
          </p:cNvSpPr>
          <p:nvPr>
            <p:ph type="title"/>
          </p:nvPr>
        </p:nvSpPr>
        <p:spPr/>
        <p:txBody>
          <a:bodyPr/>
          <a:lstStyle/>
          <a:p>
            <a:r>
              <a:rPr lang="en-US" i="1" dirty="0"/>
              <a:t>Yates v. Spring ISD</a:t>
            </a:r>
          </a:p>
        </p:txBody>
      </p:sp>
      <p:sp>
        <p:nvSpPr>
          <p:cNvPr id="3" name="Content Placeholder 2">
            <a:extLst>
              <a:ext uri="{FF2B5EF4-FFF2-40B4-BE49-F238E27FC236}">
                <a16:creationId xmlns:a16="http://schemas.microsoft.com/office/drawing/2014/main" id="{1D75D400-99B4-4312-A794-065152FD2845}"/>
              </a:ext>
            </a:extLst>
          </p:cNvPr>
          <p:cNvSpPr>
            <a:spLocks noGrp="1"/>
          </p:cNvSpPr>
          <p:nvPr>
            <p:ph idx="1"/>
          </p:nvPr>
        </p:nvSpPr>
        <p:spPr/>
        <p:txBody>
          <a:bodyPr>
            <a:normAutofit lnSpcReduction="10000"/>
          </a:bodyPr>
          <a:lstStyle/>
          <a:p>
            <a:r>
              <a:rPr lang="en-US" dirty="0"/>
              <a:t>After being returned from administrative leave, Yates sued the ISD based on the same issues he raised in his EEOC complaint</a:t>
            </a:r>
          </a:p>
          <a:p>
            <a:r>
              <a:rPr lang="en-US" dirty="0"/>
              <a:t>Generally, for discrimination and retaliation claims, an employee must establish a </a:t>
            </a:r>
            <a:r>
              <a:rPr lang="en-US" i="1" dirty="0"/>
              <a:t>prima facie </a:t>
            </a:r>
            <a:r>
              <a:rPr lang="en-US" dirty="0"/>
              <a:t>case:</a:t>
            </a:r>
          </a:p>
          <a:p>
            <a:pPr marL="800091" lvl="1" indent="-457200">
              <a:buAutoNum type="arabicParenBoth"/>
            </a:pPr>
            <a:r>
              <a:rPr lang="en-US" dirty="0"/>
              <a:t>The employee belongs to a protected class; or,</a:t>
            </a:r>
          </a:p>
          <a:p>
            <a:pPr marL="800091" lvl="1" indent="-457200">
              <a:buAutoNum type="arabicParenBoth"/>
            </a:pPr>
            <a:r>
              <a:rPr lang="en-US" dirty="0"/>
              <a:t>The employee suffered an adverse employment action; or,</a:t>
            </a:r>
          </a:p>
          <a:p>
            <a:pPr marL="800091" lvl="1" indent="-457200">
              <a:buAutoNum type="arabicParenBoth"/>
            </a:pPr>
            <a:r>
              <a:rPr lang="en-US" dirty="0"/>
              <a:t>A causal connection exists between the adverse employment action and the employee’s status in a protected class</a:t>
            </a:r>
          </a:p>
          <a:p>
            <a:pPr marL="342891" lvl="1" indent="0">
              <a:buNone/>
            </a:pPr>
            <a:endParaRPr lang="en-US" dirty="0"/>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A4F60953-FEA9-DA6D-D59D-0753AB331644}"/>
              </a:ext>
            </a:extLst>
          </p:cNvPr>
          <p:cNvSpPr>
            <a:spLocks noGrp="1"/>
          </p:cNvSpPr>
          <p:nvPr>
            <p:ph type="sldNum" sz="quarter" idx="12"/>
          </p:nvPr>
        </p:nvSpPr>
        <p:spPr/>
        <p:txBody>
          <a:bodyPr/>
          <a:lstStyle/>
          <a:p>
            <a:fld id="{8E591227-F9EB-4B2B-9432-842143BA1678}" type="slidenum">
              <a:rPr lang="en-US" smtClean="0"/>
              <a:pPr/>
              <a:t>52</a:t>
            </a:fld>
            <a:endParaRPr lang="en-US" dirty="0"/>
          </a:p>
        </p:txBody>
      </p:sp>
    </p:spTree>
    <p:extLst>
      <p:ext uri="{BB962C8B-B14F-4D97-AF65-F5344CB8AC3E}">
        <p14:creationId xmlns:p14="http://schemas.microsoft.com/office/powerpoint/2010/main" val="2389721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68EE3-2578-E24E-D27C-2FCF3DE216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239680-5343-4CAC-A871-A565ED5CDE01}"/>
              </a:ext>
            </a:extLst>
          </p:cNvPr>
          <p:cNvSpPr>
            <a:spLocks noGrp="1"/>
          </p:cNvSpPr>
          <p:nvPr>
            <p:ph type="title"/>
          </p:nvPr>
        </p:nvSpPr>
        <p:spPr/>
        <p:txBody>
          <a:bodyPr/>
          <a:lstStyle/>
          <a:p>
            <a:r>
              <a:rPr lang="en-US" i="1" dirty="0"/>
              <a:t>Yates v. Spring ISD</a:t>
            </a:r>
          </a:p>
        </p:txBody>
      </p:sp>
      <p:sp>
        <p:nvSpPr>
          <p:cNvPr id="3" name="Content Placeholder 2">
            <a:extLst>
              <a:ext uri="{FF2B5EF4-FFF2-40B4-BE49-F238E27FC236}">
                <a16:creationId xmlns:a16="http://schemas.microsoft.com/office/drawing/2014/main" id="{75DFA2A9-DDB9-C0CE-987C-04A4CB45DB22}"/>
              </a:ext>
            </a:extLst>
          </p:cNvPr>
          <p:cNvSpPr>
            <a:spLocks noGrp="1"/>
          </p:cNvSpPr>
          <p:nvPr>
            <p:ph idx="1"/>
          </p:nvPr>
        </p:nvSpPr>
        <p:spPr/>
        <p:txBody>
          <a:bodyPr>
            <a:normAutofit/>
          </a:bodyPr>
          <a:lstStyle/>
          <a:p>
            <a:r>
              <a:rPr lang="en-US" dirty="0"/>
              <a:t>If the plaintiff establishes a </a:t>
            </a:r>
            <a:r>
              <a:rPr lang="en-US" i="1" dirty="0"/>
              <a:t>prima facie </a:t>
            </a:r>
            <a:r>
              <a:rPr lang="en-US" dirty="0"/>
              <a:t>case, the burden shifts to the defendant to demonstrate a legitimate reason for its actions</a:t>
            </a:r>
          </a:p>
          <a:p>
            <a:r>
              <a:rPr lang="en-US" dirty="0"/>
              <a:t>If the defendant meets this burden, the burden shifts back to the plaintiff to show the reasons offered by the defendant were a pretext</a:t>
            </a:r>
          </a:p>
          <a:p>
            <a:endParaRPr lang="en-US" dirty="0"/>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842CEB8-9BC6-57F8-D242-DF58A55070FB}"/>
              </a:ext>
            </a:extLst>
          </p:cNvPr>
          <p:cNvSpPr>
            <a:spLocks noGrp="1"/>
          </p:cNvSpPr>
          <p:nvPr>
            <p:ph type="sldNum" sz="quarter" idx="12"/>
          </p:nvPr>
        </p:nvSpPr>
        <p:spPr/>
        <p:txBody>
          <a:bodyPr/>
          <a:lstStyle/>
          <a:p>
            <a:fld id="{8E591227-F9EB-4B2B-9432-842143BA1678}" type="slidenum">
              <a:rPr lang="en-US" smtClean="0"/>
              <a:pPr/>
              <a:t>53</a:t>
            </a:fld>
            <a:endParaRPr lang="en-US" dirty="0"/>
          </a:p>
        </p:txBody>
      </p:sp>
    </p:spTree>
    <p:extLst>
      <p:ext uri="{BB962C8B-B14F-4D97-AF65-F5344CB8AC3E}">
        <p14:creationId xmlns:p14="http://schemas.microsoft.com/office/powerpoint/2010/main" val="3763529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E050F-DC8B-A608-E721-86FFCC494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720F9-77BD-75CE-FE92-736E8688ED36}"/>
              </a:ext>
            </a:extLst>
          </p:cNvPr>
          <p:cNvSpPr>
            <a:spLocks noGrp="1"/>
          </p:cNvSpPr>
          <p:nvPr>
            <p:ph type="title"/>
          </p:nvPr>
        </p:nvSpPr>
        <p:spPr/>
        <p:txBody>
          <a:bodyPr/>
          <a:lstStyle/>
          <a:p>
            <a:r>
              <a:rPr lang="en-US" i="1" dirty="0"/>
              <a:t>Yates v. Spring ISD</a:t>
            </a:r>
          </a:p>
        </p:txBody>
      </p:sp>
      <p:sp>
        <p:nvSpPr>
          <p:cNvPr id="3" name="Content Placeholder 2">
            <a:extLst>
              <a:ext uri="{FF2B5EF4-FFF2-40B4-BE49-F238E27FC236}">
                <a16:creationId xmlns:a16="http://schemas.microsoft.com/office/drawing/2014/main" id="{3C278AB1-4C4A-791C-97A8-6B585EC17C28}"/>
              </a:ext>
            </a:extLst>
          </p:cNvPr>
          <p:cNvSpPr>
            <a:spLocks noGrp="1"/>
          </p:cNvSpPr>
          <p:nvPr>
            <p:ph idx="1"/>
          </p:nvPr>
        </p:nvSpPr>
        <p:spPr/>
        <p:txBody>
          <a:bodyPr>
            <a:normAutofit/>
          </a:bodyPr>
          <a:lstStyle/>
          <a:p>
            <a:r>
              <a:rPr lang="en-US" dirty="0"/>
              <a:t>Here, the court assumed the plaintiff established a </a:t>
            </a:r>
            <a:r>
              <a:rPr lang="en-US" i="1" dirty="0"/>
              <a:t>prima facie</a:t>
            </a:r>
            <a:r>
              <a:rPr lang="en-US" dirty="0"/>
              <a:t> case, but noted the ISD met its burden to demonstrate legitimate reasons for its actions</a:t>
            </a:r>
          </a:p>
          <a:p>
            <a:r>
              <a:rPr lang="en-US" dirty="0"/>
              <a:t>Yates failed to show that reason was pretextual</a:t>
            </a:r>
          </a:p>
          <a:p>
            <a:endParaRPr lang="en-US" dirty="0"/>
          </a:p>
          <a:p>
            <a:endParaRPr lang="en-US" dirty="0"/>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061F1F8-5BE3-946F-E52B-43414E65C776}"/>
              </a:ext>
            </a:extLst>
          </p:cNvPr>
          <p:cNvSpPr>
            <a:spLocks noGrp="1"/>
          </p:cNvSpPr>
          <p:nvPr>
            <p:ph type="sldNum" sz="quarter" idx="12"/>
          </p:nvPr>
        </p:nvSpPr>
        <p:spPr/>
        <p:txBody>
          <a:bodyPr/>
          <a:lstStyle/>
          <a:p>
            <a:fld id="{8E591227-F9EB-4B2B-9432-842143BA1678}" type="slidenum">
              <a:rPr lang="en-US" smtClean="0"/>
              <a:pPr/>
              <a:t>54</a:t>
            </a:fld>
            <a:endParaRPr lang="en-US" dirty="0"/>
          </a:p>
        </p:txBody>
      </p:sp>
    </p:spTree>
    <p:extLst>
      <p:ext uri="{BB962C8B-B14F-4D97-AF65-F5344CB8AC3E}">
        <p14:creationId xmlns:p14="http://schemas.microsoft.com/office/powerpoint/2010/main" val="1120651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22081-9C45-AB9F-1380-171300B37E6B}"/>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F42E38E-EFFB-5C00-2E89-6D3C2C265F05}"/>
              </a:ext>
            </a:extLst>
          </p:cNvPr>
          <p:cNvSpPr/>
          <p:nvPr/>
        </p:nvSpPr>
        <p:spPr>
          <a:xfrm>
            <a:off x="1" y="761681"/>
            <a:ext cx="9144000" cy="3956204"/>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36" name="TextBox 35">
            <a:extLst>
              <a:ext uri="{FF2B5EF4-FFF2-40B4-BE49-F238E27FC236}">
                <a16:creationId xmlns:a16="http://schemas.microsoft.com/office/drawing/2014/main" id="{1C793B5E-26A2-0052-36A6-03079551A7D0}"/>
              </a:ext>
            </a:extLst>
          </p:cNvPr>
          <p:cNvSpPr txBox="1"/>
          <p:nvPr/>
        </p:nvSpPr>
        <p:spPr>
          <a:xfrm>
            <a:off x="154004" y="960270"/>
            <a:ext cx="4094280" cy="801153"/>
          </a:xfrm>
          <a:prstGeom prst="rect">
            <a:avLst/>
          </a:prstGeom>
          <a:noFill/>
        </p:spPr>
        <p:txBody>
          <a:bodyPr wrap="square" lIns="0" tIns="0" rIns="0" bIns="0" rtlCol="0" anchor="t">
            <a:normAutofit/>
          </a:bodyPr>
          <a:lstStyle/>
          <a:p>
            <a:pPr>
              <a:lnSpc>
                <a:spcPct val="120000"/>
              </a:lnSpc>
            </a:pPr>
            <a:r>
              <a:rPr lang="en-US" sz="4000" b="1" dirty="0">
                <a:solidFill>
                  <a:schemeClr val="accent5">
                    <a:lumMod val="50000"/>
                  </a:schemeClr>
                </a:solidFill>
              </a:rPr>
              <a:t>Takeaway</a:t>
            </a:r>
            <a:endParaRPr lang="en-US" sz="4000" dirty="0">
              <a:solidFill>
                <a:schemeClr val="accent5">
                  <a:lumMod val="50000"/>
                </a:schemeClr>
              </a:solidFill>
            </a:endParaRPr>
          </a:p>
          <a:p>
            <a:pPr>
              <a:lnSpc>
                <a:spcPct val="120000"/>
              </a:lnSpc>
              <a:spcBef>
                <a:spcPts val="225"/>
              </a:spcBef>
            </a:pPr>
            <a:endParaRPr lang="en-US" sz="1100"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B64DD2A9-5089-B56E-E5B1-CB284B1BFEDC}"/>
              </a:ext>
            </a:extLst>
          </p:cNvPr>
          <p:cNvSpPr>
            <a:spLocks noGrp="1"/>
          </p:cNvSpPr>
          <p:nvPr>
            <p:ph type="sldNum" sz="quarter" idx="12"/>
          </p:nvPr>
        </p:nvSpPr>
        <p:spPr/>
        <p:txBody>
          <a:bodyPr/>
          <a:lstStyle/>
          <a:p>
            <a:fld id="{8E591227-F9EB-4B2B-9432-842143BA1678}" type="slidenum">
              <a:rPr lang="en-US" smtClean="0"/>
              <a:t>55</a:t>
            </a:fld>
            <a:endParaRPr lang="en-US"/>
          </a:p>
        </p:txBody>
      </p:sp>
      <p:sp>
        <p:nvSpPr>
          <p:cNvPr id="101" name="TextBox 100">
            <a:extLst>
              <a:ext uri="{FF2B5EF4-FFF2-40B4-BE49-F238E27FC236}">
                <a16:creationId xmlns:a16="http://schemas.microsoft.com/office/drawing/2014/main" id="{CBD075CF-8AB1-FA69-B277-66CC4AA339C7}"/>
              </a:ext>
            </a:extLst>
          </p:cNvPr>
          <p:cNvSpPr txBox="1"/>
          <p:nvPr/>
        </p:nvSpPr>
        <p:spPr>
          <a:xfrm>
            <a:off x="529389" y="2059806"/>
            <a:ext cx="5611530" cy="1384995"/>
          </a:xfrm>
          <a:prstGeom prst="rect">
            <a:avLst/>
          </a:prstGeom>
          <a:noFill/>
        </p:spPr>
        <p:txBody>
          <a:bodyPr wrap="square" rtlCol="0">
            <a:spAutoFit/>
          </a:bodyPr>
          <a:lstStyle/>
          <a:p>
            <a:pPr marL="231775" indent="-231775">
              <a:buFont typeface="Arial" panose="020B0604020202020204" pitchFamily="34" charset="0"/>
              <a:buChar char="•"/>
            </a:pPr>
            <a:r>
              <a:rPr lang="en-US" sz="2800" dirty="0"/>
              <a:t>Documentation supporting legitimate reasons for employment actions is critical</a:t>
            </a:r>
          </a:p>
        </p:txBody>
      </p:sp>
      <p:pic>
        <p:nvPicPr>
          <p:cNvPr id="5" name="Picture 4" descr="A red compass with white text&#10;&#10;AI-generated content may be incorrect.">
            <a:extLst>
              <a:ext uri="{FF2B5EF4-FFF2-40B4-BE49-F238E27FC236}">
                <a16:creationId xmlns:a16="http://schemas.microsoft.com/office/drawing/2014/main" id="{5ABD034C-8485-2BB3-E082-577D9FDC38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712" y="1486845"/>
            <a:ext cx="2428875" cy="2428875"/>
          </a:xfrm>
          <a:prstGeom prst="rect">
            <a:avLst/>
          </a:prstGeom>
        </p:spPr>
      </p:pic>
    </p:spTree>
    <p:extLst>
      <p:ext uri="{BB962C8B-B14F-4D97-AF65-F5344CB8AC3E}">
        <p14:creationId xmlns:p14="http://schemas.microsoft.com/office/powerpoint/2010/main" val="3179642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DCD79-5122-D620-A0E5-3E4D590FF0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2445FC-1866-91BB-CD19-AFFC5A023955}"/>
              </a:ext>
            </a:extLst>
          </p:cNvPr>
          <p:cNvSpPr>
            <a:spLocks noGrp="1"/>
          </p:cNvSpPr>
          <p:nvPr>
            <p:ph type="title"/>
          </p:nvPr>
        </p:nvSpPr>
        <p:spPr/>
        <p:txBody>
          <a:bodyPr/>
          <a:lstStyle/>
          <a:p>
            <a:r>
              <a:rPr lang="en-US" i="1" dirty="0"/>
              <a:t>Crowley ISD v. Stoneham</a:t>
            </a:r>
          </a:p>
        </p:txBody>
      </p:sp>
      <p:sp>
        <p:nvSpPr>
          <p:cNvPr id="3" name="Content Placeholder 2">
            <a:extLst>
              <a:ext uri="{FF2B5EF4-FFF2-40B4-BE49-F238E27FC236}">
                <a16:creationId xmlns:a16="http://schemas.microsoft.com/office/drawing/2014/main" id="{01B382CF-76BC-6180-7034-629529C3E1A8}"/>
              </a:ext>
            </a:extLst>
          </p:cNvPr>
          <p:cNvSpPr>
            <a:spLocks noGrp="1"/>
          </p:cNvSpPr>
          <p:nvPr>
            <p:ph idx="1"/>
          </p:nvPr>
        </p:nvSpPr>
        <p:spPr/>
        <p:txBody>
          <a:bodyPr>
            <a:normAutofit/>
          </a:bodyPr>
          <a:lstStyle/>
          <a:p>
            <a:r>
              <a:rPr lang="en-US" dirty="0"/>
              <a:t>ISD terminated Stoneham following his use of force against a student</a:t>
            </a:r>
          </a:p>
          <a:p>
            <a:r>
              <a:rPr lang="en-US" dirty="0"/>
              <a:t>The student was unauthorized to be in Stoneham’s classroom and failed to identify himself</a:t>
            </a:r>
          </a:p>
          <a:p>
            <a:r>
              <a:rPr lang="en-US" dirty="0"/>
              <a:t>Stoneham contacted the office, and the student grabbed and shoved Stoneham, attempting to leave the classroom</a:t>
            </a:r>
          </a:p>
          <a:p>
            <a:endParaRPr lang="en-US" dirty="0"/>
          </a:p>
          <a:p>
            <a:pPr marL="0" indent="0" algn="r">
              <a:buNone/>
            </a:pPr>
            <a:r>
              <a:rPr lang="en-US" sz="1600" dirty="0"/>
              <a:t>2025 WL 794046 (Tex. App. [15</a:t>
            </a:r>
            <a:r>
              <a:rPr lang="en-US" sz="1600" baseline="30000" dirty="0"/>
              <a:t>th</a:t>
            </a:r>
            <a:r>
              <a:rPr lang="en-US" sz="1600" dirty="0"/>
              <a:t> Dist.] Mar. 13, 2025)</a:t>
            </a:r>
          </a:p>
          <a:p>
            <a:endParaRPr lang="en-US" dirty="0"/>
          </a:p>
        </p:txBody>
      </p:sp>
      <p:sp>
        <p:nvSpPr>
          <p:cNvPr id="4" name="Slide Number Placeholder 3">
            <a:extLst>
              <a:ext uri="{FF2B5EF4-FFF2-40B4-BE49-F238E27FC236}">
                <a16:creationId xmlns:a16="http://schemas.microsoft.com/office/drawing/2014/main" id="{6BBC15D4-489F-3E14-5B3E-2A78C57E9898}"/>
              </a:ext>
            </a:extLst>
          </p:cNvPr>
          <p:cNvSpPr>
            <a:spLocks noGrp="1"/>
          </p:cNvSpPr>
          <p:nvPr>
            <p:ph type="sldNum" sz="quarter" idx="12"/>
          </p:nvPr>
        </p:nvSpPr>
        <p:spPr/>
        <p:txBody>
          <a:bodyPr/>
          <a:lstStyle/>
          <a:p>
            <a:fld id="{8E591227-F9EB-4B2B-9432-842143BA1678}" type="slidenum">
              <a:rPr lang="en-US" smtClean="0"/>
              <a:pPr/>
              <a:t>56</a:t>
            </a:fld>
            <a:endParaRPr lang="en-US" dirty="0"/>
          </a:p>
        </p:txBody>
      </p:sp>
    </p:spTree>
    <p:extLst>
      <p:ext uri="{BB962C8B-B14F-4D97-AF65-F5344CB8AC3E}">
        <p14:creationId xmlns:p14="http://schemas.microsoft.com/office/powerpoint/2010/main" val="16933127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EBD48-DBDD-6577-11D8-2529B7DE4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CC2C27-E100-B5B9-57C2-7B5723D93389}"/>
              </a:ext>
            </a:extLst>
          </p:cNvPr>
          <p:cNvSpPr>
            <a:spLocks noGrp="1"/>
          </p:cNvSpPr>
          <p:nvPr>
            <p:ph type="title"/>
          </p:nvPr>
        </p:nvSpPr>
        <p:spPr/>
        <p:txBody>
          <a:bodyPr/>
          <a:lstStyle/>
          <a:p>
            <a:r>
              <a:rPr lang="en-US" i="1" dirty="0"/>
              <a:t>Crowley ISD v. Stoneham</a:t>
            </a:r>
          </a:p>
        </p:txBody>
      </p:sp>
      <p:sp>
        <p:nvSpPr>
          <p:cNvPr id="3" name="Content Placeholder 2">
            <a:extLst>
              <a:ext uri="{FF2B5EF4-FFF2-40B4-BE49-F238E27FC236}">
                <a16:creationId xmlns:a16="http://schemas.microsoft.com/office/drawing/2014/main" id="{81DFECD2-8E7E-D713-5F62-FC8C03588771}"/>
              </a:ext>
            </a:extLst>
          </p:cNvPr>
          <p:cNvSpPr>
            <a:spLocks noGrp="1"/>
          </p:cNvSpPr>
          <p:nvPr>
            <p:ph idx="1"/>
          </p:nvPr>
        </p:nvSpPr>
        <p:spPr/>
        <p:txBody>
          <a:bodyPr>
            <a:normAutofit fontScale="92500" lnSpcReduction="10000"/>
          </a:bodyPr>
          <a:lstStyle/>
          <a:p>
            <a:r>
              <a:rPr lang="en-US" dirty="0"/>
              <a:t>Stoneham considered the student a threat and prevented the him from leaving by using his weight and pinning the student to the ground</a:t>
            </a:r>
          </a:p>
          <a:p>
            <a:r>
              <a:rPr lang="en-US" dirty="0"/>
              <a:t>Board terminated Stoneham for conduct “inconsistent with the conduct of a person of ordinary prudence under the same or similar circumstances”</a:t>
            </a:r>
          </a:p>
          <a:p>
            <a:r>
              <a:rPr lang="en-US" dirty="0"/>
              <a:t>Stoneham appealed his termination to the Commissioner</a:t>
            </a:r>
          </a:p>
          <a:p>
            <a:r>
              <a:rPr lang="en-US" dirty="0"/>
              <a:t>Commissioner determined the ISD used the wrong legal standard when voting to terminate Stoneham because it did not address TEC </a:t>
            </a:r>
            <a:r>
              <a:rPr lang="en-US" dirty="0">
                <a:latin typeface="Aptos" panose="020B0004020202020204" pitchFamily="34" charset="0"/>
              </a:rPr>
              <a:t>§</a:t>
            </a:r>
            <a:r>
              <a:rPr lang="en-US" dirty="0"/>
              <a:t> 22.0512</a:t>
            </a:r>
          </a:p>
          <a:p>
            <a:endParaRPr lang="en-US" dirty="0"/>
          </a:p>
        </p:txBody>
      </p:sp>
      <p:sp>
        <p:nvSpPr>
          <p:cNvPr id="4" name="Slide Number Placeholder 3">
            <a:extLst>
              <a:ext uri="{FF2B5EF4-FFF2-40B4-BE49-F238E27FC236}">
                <a16:creationId xmlns:a16="http://schemas.microsoft.com/office/drawing/2014/main" id="{87A4B8F9-B53E-2FA9-1EA3-D950E214313E}"/>
              </a:ext>
            </a:extLst>
          </p:cNvPr>
          <p:cNvSpPr>
            <a:spLocks noGrp="1"/>
          </p:cNvSpPr>
          <p:nvPr>
            <p:ph type="sldNum" sz="quarter" idx="12"/>
          </p:nvPr>
        </p:nvSpPr>
        <p:spPr/>
        <p:txBody>
          <a:bodyPr/>
          <a:lstStyle/>
          <a:p>
            <a:fld id="{8E591227-F9EB-4B2B-9432-842143BA1678}" type="slidenum">
              <a:rPr lang="en-US" smtClean="0"/>
              <a:pPr/>
              <a:t>57</a:t>
            </a:fld>
            <a:endParaRPr lang="en-US" dirty="0"/>
          </a:p>
        </p:txBody>
      </p:sp>
    </p:spTree>
    <p:extLst>
      <p:ext uri="{BB962C8B-B14F-4D97-AF65-F5344CB8AC3E}">
        <p14:creationId xmlns:p14="http://schemas.microsoft.com/office/powerpoint/2010/main" val="1598735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AEA7C-D585-D859-6B78-532AD4C1A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EED3DC-24E8-AAF6-EE60-B0F711A421BB}"/>
              </a:ext>
            </a:extLst>
          </p:cNvPr>
          <p:cNvSpPr>
            <a:spLocks noGrp="1"/>
          </p:cNvSpPr>
          <p:nvPr>
            <p:ph type="title"/>
          </p:nvPr>
        </p:nvSpPr>
        <p:spPr/>
        <p:txBody>
          <a:bodyPr/>
          <a:lstStyle/>
          <a:p>
            <a:r>
              <a:rPr lang="en-US" i="1" dirty="0"/>
              <a:t>Crowley ISD v. Stoneham</a:t>
            </a:r>
          </a:p>
        </p:txBody>
      </p:sp>
      <p:sp>
        <p:nvSpPr>
          <p:cNvPr id="3" name="Content Placeholder 2">
            <a:extLst>
              <a:ext uri="{FF2B5EF4-FFF2-40B4-BE49-F238E27FC236}">
                <a16:creationId xmlns:a16="http://schemas.microsoft.com/office/drawing/2014/main" id="{88A11719-739E-5229-1538-228F6FD8F529}"/>
              </a:ext>
            </a:extLst>
          </p:cNvPr>
          <p:cNvSpPr>
            <a:spLocks noGrp="1"/>
          </p:cNvSpPr>
          <p:nvPr>
            <p:ph idx="1"/>
          </p:nvPr>
        </p:nvSpPr>
        <p:spPr/>
        <p:txBody>
          <a:bodyPr>
            <a:normAutofit/>
          </a:bodyPr>
          <a:lstStyle/>
          <a:p>
            <a:r>
              <a:rPr lang="en-US" dirty="0"/>
              <a:t>Texas Education Code § 22.0512:</a:t>
            </a:r>
          </a:p>
          <a:p>
            <a:pPr lvl="1"/>
            <a:r>
              <a:rPr lang="en-US" dirty="0"/>
              <a:t>A professional employee of a school district may not be subject to disciplinary proceedings for the employee's use of physical force against a student to the extent justified under Section 9.62, Penal Code.</a:t>
            </a:r>
          </a:p>
        </p:txBody>
      </p:sp>
      <p:sp>
        <p:nvSpPr>
          <p:cNvPr id="4" name="Slide Number Placeholder 3">
            <a:extLst>
              <a:ext uri="{FF2B5EF4-FFF2-40B4-BE49-F238E27FC236}">
                <a16:creationId xmlns:a16="http://schemas.microsoft.com/office/drawing/2014/main" id="{E012C672-9655-32EF-5E0A-6D2AF86317E6}"/>
              </a:ext>
            </a:extLst>
          </p:cNvPr>
          <p:cNvSpPr>
            <a:spLocks noGrp="1"/>
          </p:cNvSpPr>
          <p:nvPr>
            <p:ph type="sldNum" sz="quarter" idx="12"/>
          </p:nvPr>
        </p:nvSpPr>
        <p:spPr/>
        <p:txBody>
          <a:bodyPr/>
          <a:lstStyle/>
          <a:p>
            <a:fld id="{8E591227-F9EB-4B2B-9432-842143BA1678}" type="slidenum">
              <a:rPr lang="en-US" smtClean="0"/>
              <a:pPr/>
              <a:t>58</a:t>
            </a:fld>
            <a:endParaRPr lang="en-US" dirty="0"/>
          </a:p>
        </p:txBody>
      </p:sp>
    </p:spTree>
    <p:extLst>
      <p:ext uri="{BB962C8B-B14F-4D97-AF65-F5344CB8AC3E}">
        <p14:creationId xmlns:p14="http://schemas.microsoft.com/office/powerpoint/2010/main" val="979509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598705-17A9-D551-FD7C-FFACE11FF2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7AB46-0BE8-117C-F4AB-C9503A2EC92B}"/>
              </a:ext>
            </a:extLst>
          </p:cNvPr>
          <p:cNvSpPr>
            <a:spLocks noGrp="1"/>
          </p:cNvSpPr>
          <p:nvPr>
            <p:ph type="title"/>
          </p:nvPr>
        </p:nvSpPr>
        <p:spPr/>
        <p:txBody>
          <a:bodyPr/>
          <a:lstStyle/>
          <a:p>
            <a:r>
              <a:rPr lang="en-US" i="1" dirty="0"/>
              <a:t>Crowley ISD v. Stoneham</a:t>
            </a:r>
          </a:p>
        </p:txBody>
      </p:sp>
      <p:sp>
        <p:nvSpPr>
          <p:cNvPr id="3" name="Content Placeholder 2">
            <a:extLst>
              <a:ext uri="{FF2B5EF4-FFF2-40B4-BE49-F238E27FC236}">
                <a16:creationId xmlns:a16="http://schemas.microsoft.com/office/drawing/2014/main" id="{453319AA-F130-601B-9B38-584EFA9952EC}"/>
              </a:ext>
            </a:extLst>
          </p:cNvPr>
          <p:cNvSpPr>
            <a:spLocks noGrp="1"/>
          </p:cNvSpPr>
          <p:nvPr>
            <p:ph idx="1"/>
          </p:nvPr>
        </p:nvSpPr>
        <p:spPr/>
        <p:txBody>
          <a:bodyPr>
            <a:normAutofit/>
          </a:bodyPr>
          <a:lstStyle/>
          <a:p>
            <a:r>
              <a:rPr lang="en-US" dirty="0"/>
              <a:t>Texas Penal Code § 9.62:</a:t>
            </a:r>
          </a:p>
          <a:p>
            <a:pPr lvl="1"/>
            <a:r>
              <a:rPr lang="en-US" dirty="0"/>
              <a:t>The use of force, but not deadly force, against a person is justified:</a:t>
            </a:r>
          </a:p>
          <a:p>
            <a:pPr marL="800091" lvl="1" indent="-457200">
              <a:buFont typeface="+mj-lt"/>
              <a:buAutoNum type="arabicParenR"/>
            </a:pPr>
            <a:r>
              <a:rPr lang="en-US" dirty="0"/>
              <a:t>if the actor is entrusted with the care, supervision, or administration of the person for a special purpose; and</a:t>
            </a:r>
          </a:p>
          <a:p>
            <a:pPr marL="800091" lvl="1" indent="-457200">
              <a:buFont typeface="+mj-lt"/>
              <a:buAutoNum type="arabicParenR"/>
            </a:pPr>
            <a:r>
              <a:rPr lang="en-US" dirty="0"/>
              <a:t>when and to the degree the actor reasonably believes the force is necessary to further the special purpose or to maintain discipline in a group</a:t>
            </a:r>
          </a:p>
        </p:txBody>
      </p:sp>
      <p:sp>
        <p:nvSpPr>
          <p:cNvPr id="4" name="Slide Number Placeholder 3">
            <a:extLst>
              <a:ext uri="{FF2B5EF4-FFF2-40B4-BE49-F238E27FC236}">
                <a16:creationId xmlns:a16="http://schemas.microsoft.com/office/drawing/2014/main" id="{8FC8963F-BCDD-85B3-5ECD-83B3B9B246CD}"/>
              </a:ext>
            </a:extLst>
          </p:cNvPr>
          <p:cNvSpPr>
            <a:spLocks noGrp="1"/>
          </p:cNvSpPr>
          <p:nvPr>
            <p:ph type="sldNum" sz="quarter" idx="12"/>
          </p:nvPr>
        </p:nvSpPr>
        <p:spPr/>
        <p:txBody>
          <a:bodyPr/>
          <a:lstStyle/>
          <a:p>
            <a:fld id="{8E591227-F9EB-4B2B-9432-842143BA1678}" type="slidenum">
              <a:rPr lang="en-US" smtClean="0"/>
              <a:pPr/>
              <a:t>59</a:t>
            </a:fld>
            <a:endParaRPr lang="en-US" dirty="0"/>
          </a:p>
        </p:txBody>
      </p:sp>
    </p:spTree>
    <p:extLst>
      <p:ext uri="{BB962C8B-B14F-4D97-AF65-F5344CB8AC3E}">
        <p14:creationId xmlns:p14="http://schemas.microsoft.com/office/powerpoint/2010/main" val="56442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8CDF1-84E6-BBFA-3446-88832DC266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3C530D-CE63-D9C7-120A-253CE54CD0BF}"/>
              </a:ext>
            </a:extLst>
          </p:cNvPr>
          <p:cNvSpPr>
            <a:spLocks noGrp="1"/>
          </p:cNvSpPr>
          <p:nvPr>
            <p:ph type="title"/>
          </p:nvPr>
        </p:nvSpPr>
        <p:spPr>
          <a:xfrm>
            <a:off x="410705" y="319253"/>
            <a:ext cx="8500702" cy="443198"/>
          </a:xfrm>
        </p:spPr>
        <p:txBody>
          <a:bodyPr/>
          <a:lstStyle/>
          <a:p>
            <a:r>
              <a:rPr lang="en-US" sz="3200" i="1" dirty="0"/>
              <a:t>Edcouch-Elsa ISD v. Comp. Training Ctr.</a:t>
            </a:r>
          </a:p>
        </p:txBody>
      </p:sp>
      <p:sp>
        <p:nvSpPr>
          <p:cNvPr id="3" name="Content Placeholder 2">
            <a:extLst>
              <a:ext uri="{FF2B5EF4-FFF2-40B4-BE49-F238E27FC236}">
                <a16:creationId xmlns:a16="http://schemas.microsoft.com/office/drawing/2014/main" id="{C24EFEB7-2264-3A26-0CAC-0045501B4176}"/>
              </a:ext>
            </a:extLst>
          </p:cNvPr>
          <p:cNvSpPr>
            <a:spLocks noGrp="1"/>
          </p:cNvSpPr>
          <p:nvPr>
            <p:ph idx="1"/>
          </p:nvPr>
        </p:nvSpPr>
        <p:spPr>
          <a:xfrm>
            <a:off x="410704" y="1218925"/>
            <a:ext cx="8392333" cy="3413798"/>
          </a:xfrm>
        </p:spPr>
        <p:txBody>
          <a:bodyPr>
            <a:normAutofit/>
          </a:bodyPr>
          <a:lstStyle/>
          <a:p>
            <a:r>
              <a:rPr lang="en-US" dirty="0"/>
              <a:t>TEC § 11.1511(c)(4) permits boards to “enter into contracts . . . and delegate contractual authority to the superintendent as appropriate”</a:t>
            </a:r>
          </a:p>
          <a:p>
            <a:r>
              <a:rPr lang="en-US" dirty="0"/>
              <a:t>Boards typically delegate purchasing authority through Policy CH (LOCAL)</a:t>
            </a:r>
          </a:p>
          <a:p>
            <a:r>
              <a:rPr lang="en-US" dirty="0"/>
              <a:t>Here, the </a:t>
            </a:r>
            <a:r>
              <a:rPr lang="en-US" dirty="0" err="1"/>
              <a:t>ISD’s</a:t>
            </a:r>
            <a:r>
              <a:rPr lang="en-US" dirty="0"/>
              <a:t> Policy delegated authority to the superintendent to make budgeted purchases, but required Board approval for any purchase that cost $25,000 or more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45B51E01-F70F-0338-946D-5375DC16D765}"/>
              </a:ext>
            </a:extLst>
          </p:cNvPr>
          <p:cNvSpPr>
            <a:spLocks noGrp="1"/>
          </p:cNvSpPr>
          <p:nvPr>
            <p:ph type="sldNum" sz="quarter" idx="12"/>
          </p:nvPr>
        </p:nvSpPr>
        <p:spPr/>
        <p:txBody>
          <a:bodyPr/>
          <a:lstStyle/>
          <a:p>
            <a:fld id="{8E591227-F9EB-4B2B-9432-842143BA1678}" type="slidenum">
              <a:rPr lang="en-US" smtClean="0"/>
              <a:pPr/>
              <a:t>6</a:t>
            </a:fld>
            <a:endParaRPr lang="en-US" dirty="0"/>
          </a:p>
        </p:txBody>
      </p:sp>
    </p:spTree>
    <p:extLst>
      <p:ext uri="{BB962C8B-B14F-4D97-AF65-F5344CB8AC3E}">
        <p14:creationId xmlns:p14="http://schemas.microsoft.com/office/powerpoint/2010/main" val="41771311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74879-3BBF-42C9-CE27-8561488DCD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F97001-F14E-4EA3-31D7-08947EF2335F}"/>
              </a:ext>
            </a:extLst>
          </p:cNvPr>
          <p:cNvSpPr>
            <a:spLocks noGrp="1"/>
          </p:cNvSpPr>
          <p:nvPr>
            <p:ph type="title"/>
          </p:nvPr>
        </p:nvSpPr>
        <p:spPr/>
        <p:txBody>
          <a:bodyPr/>
          <a:lstStyle/>
          <a:p>
            <a:r>
              <a:rPr lang="en-US" i="1" dirty="0"/>
              <a:t>Crowley ISD v. Stoneham</a:t>
            </a:r>
          </a:p>
        </p:txBody>
      </p:sp>
      <p:sp>
        <p:nvSpPr>
          <p:cNvPr id="3" name="Content Placeholder 2">
            <a:extLst>
              <a:ext uri="{FF2B5EF4-FFF2-40B4-BE49-F238E27FC236}">
                <a16:creationId xmlns:a16="http://schemas.microsoft.com/office/drawing/2014/main" id="{B29C23BE-25D4-8220-10A3-CBBE787AB333}"/>
              </a:ext>
            </a:extLst>
          </p:cNvPr>
          <p:cNvSpPr>
            <a:spLocks noGrp="1"/>
          </p:cNvSpPr>
          <p:nvPr>
            <p:ph idx="1"/>
          </p:nvPr>
        </p:nvSpPr>
        <p:spPr/>
        <p:txBody>
          <a:bodyPr>
            <a:normAutofit/>
          </a:bodyPr>
          <a:lstStyle/>
          <a:p>
            <a:r>
              <a:rPr lang="en-US" dirty="0"/>
              <a:t>Under TEC </a:t>
            </a:r>
            <a:r>
              <a:rPr lang="en-US" dirty="0">
                <a:latin typeface="Aptos" panose="020B0004020202020204" pitchFamily="34" charset="0"/>
              </a:rPr>
              <a:t>§</a:t>
            </a:r>
            <a:r>
              <a:rPr lang="en-US" dirty="0"/>
              <a:t> 22.0512, the District has the burden to prove the educator did not have an objectively reasonable belief that force was necessary</a:t>
            </a:r>
          </a:p>
          <a:p>
            <a:pPr lvl="1"/>
            <a:r>
              <a:rPr lang="en-US" i="1" dirty="0"/>
              <a:t>Edinburg Consol. Indep. Sch. Dist. v. Villareal</a:t>
            </a:r>
            <a:r>
              <a:rPr lang="en-US" dirty="0"/>
              <a:t>, 2020 WL 1857558 (Tex. App.—Corpus Christi—Edinburg April 9, 2020)</a:t>
            </a:r>
          </a:p>
          <a:p>
            <a:r>
              <a:rPr lang="en-US" dirty="0"/>
              <a:t>The Commissioner reversed Stoneham’s termination</a:t>
            </a:r>
          </a:p>
        </p:txBody>
      </p:sp>
      <p:sp>
        <p:nvSpPr>
          <p:cNvPr id="4" name="Slide Number Placeholder 3">
            <a:extLst>
              <a:ext uri="{FF2B5EF4-FFF2-40B4-BE49-F238E27FC236}">
                <a16:creationId xmlns:a16="http://schemas.microsoft.com/office/drawing/2014/main" id="{367A3C65-4056-6474-017A-0105214D4FB1}"/>
              </a:ext>
            </a:extLst>
          </p:cNvPr>
          <p:cNvSpPr>
            <a:spLocks noGrp="1"/>
          </p:cNvSpPr>
          <p:nvPr>
            <p:ph type="sldNum" sz="quarter" idx="12"/>
          </p:nvPr>
        </p:nvSpPr>
        <p:spPr/>
        <p:txBody>
          <a:bodyPr/>
          <a:lstStyle/>
          <a:p>
            <a:fld id="{8E591227-F9EB-4B2B-9432-842143BA1678}" type="slidenum">
              <a:rPr lang="en-US" smtClean="0"/>
              <a:pPr/>
              <a:t>60</a:t>
            </a:fld>
            <a:endParaRPr lang="en-US" dirty="0"/>
          </a:p>
        </p:txBody>
      </p:sp>
    </p:spTree>
    <p:extLst>
      <p:ext uri="{BB962C8B-B14F-4D97-AF65-F5344CB8AC3E}">
        <p14:creationId xmlns:p14="http://schemas.microsoft.com/office/powerpoint/2010/main" val="3537901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C8F66-6850-E7FF-C5A6-1E3960E8A5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DA905-0490-D28A-118E-E0526CE98AD3}"/>
              </a:ext>
            </a:extLst>
          </p:cNvPr>
          <p:cNvSpPr>
            <a:spLocks noGrp="1"/>
          </p:cNvSpPr>
          <p:nvPr>
            <p:ph type="title"/>
          </p:nvPr>
        </p:nvSpPr>
        <p:spPr/>
        <p:txBody>
          <a:bodyPr/>
          <a:lstStyle/>
          <a:p>
            <a:r>
              <a:rPr lang="en-US" i="1" dirty="0"/>
              <a:t>Crowley ISD v. Stoneham</a:t>
            </a:r>
          </a:p>
        </p:txBody>
      </p:sp>
      <p:sp>
        <p:nvSpPr>
          <p:cNvPr id="3" name="Content Placeholder 2">
            <a:extLst>
              <a:ext uri="{FF2B5EF4-FFF2-40B4-BE49-F238E27FC236}">
                <a16:creationId xmlns:a16="http://schemas.microsoft.com/office/drawing/2014/main" id="{933F078B-F764-E40B-9FF3-E0825F678EAD}"/>
              </a:ext>
            </a:extLst>
          </p:cNvPr>
          <p:cNvSpPr>
            <a:spLocks noGrp="1"/>
          </p:cNvSpPr>
          <p:nvPr>
            <p:ph idx="1"/>
          </p:nvPr>
        </p:nvSpPr>
        <p:spPr/>
        <p:txBody>
          <a:bodyPr>
            <a:normAutofit/>
          </a:bodyPr>
          <a:lstStyle/>
          <a:p>
            <a:r>
              <a:rPr lang="en-US" dirty="0"/>
              <a:t>On appeal, the Court of Appeals held the Commissioner had the authority to substitute his judgment for the Board’s decision, concluding the Board’s decision, was arbitrary because it did not </a:t>
            </a:r>
            <a:r>
              <a:rPr lang="en-US"/>
              <a:t>consider § </a:t>
            </a:r>
            <a:r>
              <a:rPr lang="en-US" dirty="0"/>
              <a:t>22.0512 </a:t>
            </a:r>
          </a:p>
          <a:p>
            <a:pPr lvl="1"/>
            <a:r>
              <a:rPr lang="en-US" dirty="0"/>
              <a:t>“The test is not whether Stoneham’s actions—divorced from the context of the entire altercation—were ‘reasonable.’ The test is whether Stoneham had a reasonable belief that the use force was necessary to compel obedience with the request to show ID.”</a:t>
            </a:r>
          </a:p>
        </p:txBody>
      </p:sp>
      <p:sp>
        <p:nvSpPr>
          <p:cNvPr id="4" name="Slide Number Placeholder 3">
            <a:extLst>
              <a:ext uri="{FF2B5EF4-FFF2-40B4-BE49-F238E27FC236}">
                <a16:creationId xmlns:a16="http://schemas.microsoft.com/office/drawing/2014/main" id="{3B686E83-F39A-79A5-4CC4-3F15F17C5C09}"/>
              </a:ext>
            </a:extLst>
          </p:cNvPr>
          <p:cNvSpPr>
            <a:spLocks noGrp="1"/>
          </p:cNvSpPr>
          <p:nvPr>
            <p:ph type="sldNum" sz="quarter" idx="12"/>
          </p:nvPr>
        </p:nvSpPr>
        <p:spPr/>
        <p:txBody>
          <a:bodyPr/>
          <a:lstStyle/>
          <a:p>
            <a:fld id="{8E591227-F9EB-4B2B-9432-842143BA1678}" type="slidenum">
              <a:rPr lang="en-US" smtClean="0"/>
              <a:pPr/>
              <a:t>61</a:t>
            </a:fld>
            <a:endParaRPr lang="en-US" dirty="0"/>
          </a:p>
        </p:txBody>
      </p:sp>
    </p:spTree>
    <p:extLst>
      <p:ext uri="{BB962C8B-B14F-4D97-AF65-F5344CB8AC3E}">
        <p14:creationId xmlns:p14="http://schemas.microsoft.com/office/powerpoint/2010/main" val="13075517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3F01C-4041-3272-5155-ECE354FB908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A17C05D-A255-9D0F-E4A8-083F6BF4FF02}"/>
              </a:ext>
            </a:extLst>
          </p:cNvPr>
          <p:cNvSpPr/>
          <p:nvPr/>
        </p:nvSpPr>
        <p:spPr>
          <a:xfrm>
            <a:off x="1655649" y="761681"/>
            <a:ext cx="7488351" cy="3956204"/>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36" name="TextBox 35">
            <a:extLst>
              <a:ext uri="{FF2B5EF4-FFF2-40B4-BE49-F238E27FC236}">
                <a16:creationId xmlns:a16="http://schemas.microsoft.com/office/drawing/2014/main" id="{8DC26F72-CE4D-2898-FBB6-DF0279B94857}"/>
              </a:ext>
            </a:extLst>
          </p:cNvPr>
          <p:cNvSpPr txBox="1"/>
          <p:nvPr/>
        </p:nvSpPr>
        <p:spPr>
          <a:xfrm>
            <a:off x="3909945" y="2168837"/>
            <a:ext cx="4823712" cy="1611480"/>
          </a:xfrm>
          <a:prstGeom prst="rect">
            <a:avLst/>
          </a:prstGeom>
          <a:noFill/>
        </p:spPr>
        <p:txBody>
          <a:bodyPr wrap="square" lIns="0" tIns="0" rIns="0" bIns="0" rtlCol="0" anchor="t">
            <a:normAutofit/>
          </a:bodyPr>
          <a:lstStyle/>
          <a:p>
            <a:pPr algn="ctr">
              <a:lnSpc>
                <a:spcPct val="120000"/>
              </a:lnSpc>
            </a:pPr>
            <a:r>
              <a:rPr lang="en-US" sz="4000" b="1" dirty="0">
                <a:solidFill>
                  <a:schemeClr val="accent5">
                    <a:lumMod val="50000"/>
                  </a:schemeClr>
                </a:solidFill>
              </a:rPr>
              <a:t>Grievances</a:t>
            </a:r>
            <a:endParaRPr lang="en-US" sz="4000" dirty="0">
              <a:solidFill>
                <a:schemeClr val="accent5">
                  <a:lumMod val="50000"/>
                </a:schemeClr>
              </a:solidFill>
            </a:endParaRPr>
          </a:p>
          <a:p>
            <a:pPr>
              <a:lnSpc>
                <a:spcPct val="120000"/>
              </a:lnSpc>
              <a:spcBef>
                <a:spcPts val="225"/>
              </a:spcBef>
            </a:pPr>
            <a:endParaRPr lang="en-US" sz="1100" dirty="0">
              <a:solidFill>
                <a:schemeClr val="tx1">
                  <a:lumMod val="75000"/>
                  <a:lumOff val="25000"/>
                </a:schemeClr>
              </a:solidFill>
            </a:endParaRPr>
          </a:p>
        </p:txBody>
      </p:sp>
      <p:grpSp>
        <p:nvGrpSpPr>
          <p:cNvPr id="134" name="Group 133">
            <a:extLst>
              <a:ext uri="{FF2B5EF4-FFF2-40B4-BE49-F238E27FC236}">
                <a16:creationId xmlns:a16="http://schemas.microsoft.com/office/drawing/2014/main" id="{C6A52C8C-3BE4-BDB2-F503-0958239704F8}"/>
              </a:ext>
            </a:extLst>
          </p:cNvPr>
          <p:cNvGrpSpPr/>
          <p:nvPr/>
        </p:nvGrpSpPr>
        <p:grpSpPr>
          <a:xfrm>
            <a:off x="-231421" y="755358"/>
            <a:ext cx="3968852" cy="3970594"/>
            <a:chOff x="-5545249" y="1418526"/>
            <a:chExt cx="2993947" cy="2995259"/>
          </a:xfrm>
        </p:grpSpPr>
        <p:grpSp>
          <p:nvGrpSpPr>
            <p:cNvPr id="135" name="Group 134">
              <a:extLst>
                <a:ext uri="{FF2B5EF4-FFF2-40B4-BE49-F238E27FC236}">
                  <a16:creationId xmlns:a16="http://schemas.microsoft.com/office/drawing/2014/main" id="{AC05EE3B-32F1-8245-FBF6-633CE49368A6}"/>
                </a:ext>
              </a:extLst>
            </p:cNvPr>
            <p:cNvGrpSpPr/>
            <p:nvPr/>
          </p:nvGrpSpPr>
          <p:grpSpPr>
            <a:xfrm>
              <a:off x="-5545249" y="1418526"/>
              <a:ext cx="2993947" cy="2995259"/>
              <a:chOff x="4281488" y="2119313"/>
              <a:chExt cx="3622675" cy="3624263"/>
            </a:xfrm>
          </p:grpSpPr>
          <p:sp>
            <p:nvSpPr>
              <p:cNvPr id="216" name="Freeform 6">
                <a:extLst>
                  <a:ext uri="{FF2B5EF4-FFF2-40B4-BE49-F238E27FC236}">
                    <a16:creationId xmlns:a16="http://schemas.microsoft.com/office/drawing/2014/main" id="{6A1ED1A5-7028-FBD1-5068-AA43D8D9987C}"/>
                  </a:ext>
                </a:extLst>
              </p:cNvPr>
              <p:cNvSpPr>
                <a:spLocks/>
              </p:cNvSpPr>
              <p:nvPr/>
            </p:nvSpPr>
            <p:spPr bwMode="auto">
              <a:xfrm>
                <a:off x="4281488" y="2119313"/>
                <a:ext cx="3622675" cy="3624263"/>
              </a:xfrm>
              <a:custGeom>
                <a:avLst/>
                <a:gdLst>
                  <a:gd name="T0" fmla="*/ 963 w 963"/>
                  <a:gd name="T1" fmla="*/ 482 h 964"/>
                  <a:gd name="T2" fmla="*/ 482 w 963"/>
                  <a:gd name="T3" fmla="*/ 964 h 964"/>
                  <a:gd name="T4" fmla="*/ 481 w 963"/>
                  <a:gd name="T5" fmla="*/ 964 h 964"/>
                  <a:gd name="T6" fmla="*/ 0 w 963"/>
                  <a:gd name="T7" fmla="*/ 482 h 964"/>
                  <a:gd name="T8" fmla="*/ 445 w 963"/>
                  <a:gd name="T9" fmla="*/ 2 h 964"/>
                  <a:gd name="T10" fmla="*/ 481 w 963"/>
                  <a:gd name="T11" fmla="*/ 0 h 964"/>
                  <a:gd name="T12" fmla="*/ 482 w 963"/>
                  <a:gd name="T13" fmla="*/ 0 h 964"/>
                  <a:gd name="T14" fmla="*/ 513 w 963"/>
                  <a:gd name="T15" fmla="*/ 1 h 964"/>
                  <a:gd name="T16" fmla="*/ 963 w 963"/>
                  <a:gd name="T17" fmla="*/ 48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3" h="964">
                    <a:moveTo>
                      <a:pt x="963" y="482"/>
                    </a:moveTo>
                    <a:cubicBezTo>
                      <a:pt x="963" y="747"/>
                      <a:pt x="747" y="963"/>
                      <a:pt x="482" y="964"/>
                    </a:cubicBezTo>
                    <a:cubicBezTo>
                      <a:pt x="481" y="964"/>
                      <a:pt x="481" y="964"/>
                      <a:pt x="481" y="964"/>
                    </a:cubicBezTo>
                    <a:cubicBezTo>
                      <a:pt x="216" y="964"/>
                      <a:pt x="0" y="748"/>
                      <a:pt x="0" y="482"/>
                    </a:cubicBezTo>
                    <a:cubicBezTo>
                      <a:pt x="0" y="228"/>
                      <a:pt x="196" y="20"/>
                      <a:pt x="445" y="2"/>
                    </a:cubicBezTo>
                    <a:cubicBezTo>
                      <a:pt x="457" y="1"/>
                      <a:pt x="469" y="0"/>
                      <a:pt x="481" y="0"/>
                    </a:cubicBezTo>
                    <a:cubicBezTo>
                      <a:pt x="482" y="0"/>
                      <a:pt x="482" y="0"/>
                      <a:pt x="482" y="0"/>
                    </a:cubicBezTo>
                    <a:cubicBezTo>
                      <a:pt x="493" y="0"/>
                      <a:pt x="503" y="1"/>
                      <a:pt x="513" y="1"/>
                    </a:cubicBezTo>
                    <a:cubicBezTo>
                      <a:pt x="764" y="18"/>
                      <a:pt x="963" y="227"/>
                      <a:pt x="963" y="482"/>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217" name="Oval 7">
                <a:extLst>
                  <a:ext uri="{FF2B5EF4-FFF2-40B4-BE49-F238E27FC236}">
                    <a16:creationId xmlns:a16="http://schemas.microsoft.com/office/drawing/2014/main" id="{CBDDDC0E-4940-1B9E-0882-E30C72DF42A0}"/>
                  </a:ext>
                </a:extLst>
              </p:cNvPr>
              <p:cNvSpPr>
                <a:spLocks noChangeArrowheads="1"/>
              </p:cNvSpPr>
              <p:nvPr/>
            </p:nvSpPr>
            <p:spPr bwMode="auto">
              <a:xfrm>
                <a:off x="4465638" y="2306638"/>
                <a:ext cx="3260725" cy="3259138"/>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normAutofit/>
              </a:bodyPr>
              <a:lstStyle/>
              <a:p>
                <a:endParaRPr lang="en-US" sz="1800"/>
              </a:p>
            </p:txBody>
          </p:sp>
        </p:grpSp>
        <p:sp>
          <p:nvSpPr>
            <p:cNvPr id="136" name="Oval 8">
              <a:extLst>
                <a:ext uri="{FF2B5EF4-FFF2-40B4-BE49-F238E27FC236}">
                  <a16:creationId xmlns:a16="http://schemas.microsoft.com/office/drawing/2014/main" id="{66285C77-7832-DC5C-2832-8670CCCD4661}"/>
                </a:ext>
              </a:extLst>
            </p:cNvPr>
            <p:cNvSpPr>
              <a:spLocks noChangeArrowheads="1"/>
            </p:cNvSpPr>
            <p:nvPr/>
          </p:nvSpPr>
          <p:spPr bwMode="auto">
            <a:xfrm>
              <a:off x="-5095238" y="1871160"/>
              <a:ext cx="2099174" cy="20978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37" name="Oval 9">
              <a:extLst>
                <a:ext uri="{FF2B5EF4-FFF2-40B4-BE49-F238E27FC236}">
                  <a16:creationId xmlns:a16="http://schemas.microsoft.com/office/drawing/2014/main" id="{5321469A-4753-77CE-36FA-FE9003A24B9E}"/>
                </a:ext>
              </a:extLst>
            </p:cNvPr>
            <p:cNvSpPr>
              <a:spLocks noChangeArrowheads="1"/>
            </p:cNvSpPr>
            <p:nvPr/>
          </p:nvSpPr>
          <p:spPr bwMode="auto">
            <a:xfrm>
              <a:off x="-5061127" y="1909208"/>
              <a:ext cx="2027015" cy="2025703"/>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normAutofit/>
            </a:bodyPr>
            <a:lstStyle/>
            <a:p>
              <a:endParaRPr lang="en-US" sz="1800"/>
            </a:p>
          </p:txBody>
        </p:sp>
        <p:grpSp>
          <p:nvGrpSpPr>
            <p:cNvPr id="138" name="Group 137">
              <a:extLst>
                <a:ext uri="{FF2B5EF4-FFF2-40B4-BE49-F238E27FC236}">
                  <a16:creationId xmlns:a16="http://schemas.microsoft.com/office/drawing/2014/main" id="{D46D97CA-3031-EC3B-62F8-71B2C530E972}"/>
                </a:ext>
              </a:extLst>
            </p:cNvPr>
            <p:cNvGrpSpPr/>
            <p:nvPr/>
          </p:nvGrpSpPr>
          <p:grpSpPr>
            <a:xfrm>
              <a:off x="-4603245" y="2368402"/>
              <a:ext cx="1106003" cy="1106003"/>
              <a:chOff x="5421313" y="3268663"/>
              <a:chExt cx="1338263" cy="1338263"/>
            </a:xfrm>
            <a:solidFill>
              <a:schemeClr val="accent5">
                <a:lumMod val="75000"/>
              </a:schemeClr>
            </a:solidFill>
          </p:grpSpPr>
          <p:sp>
            <p:nvSpPr>
              <p:cNvPr id="214" name="Freeform 10">
                <a:extLst>
                  <a:ext uri="{FF2B5EF4-FFF2-40B4-BE49-F238E27FC236}">
                    <a16:creationId xmlns:a16="http://schemas.microsoft.com/office/drawing/2014/main" id="{15848271-DBB8-4849-35EF-6772204D3542}"/>
                  </a:ext>
                </a:extLst>
              </p:cNvPr>
              <p:cNvSpPr>
                <a:spLocks/>
              </p:cNvSpPr>
              <p:nvPr/>
            </p:nvSpPr>
            <p:spPr bwMode="auto">
              <a:xfrm>
                <a:off x="5421313" y="3268663"/>
                <a:ext cx="1338263" cy="1338263"/>
              </a:xfrm>
              <a:custGeom>
                <a:avLst/>
                <a:gdLst>
                  <a:gd name="T0" fmla="*/ 178 w 356"/>
                  <a:gd name="T1" fmla="*/ 7 h 356"/>
                  <a:gd name="T2" fmla="*/ 178 w 356"/>
                  <a:gd name="T3" fmla="*/ 0 h 356"/>
                  <a:gd name="T4" fmla="*/ 0 w 356"/>
                  <a:gd name="T5" fmla="*/ 178 h 356"/>
                  <a:gd name="T6" fmla="*/ 178 w 356"/>
                  <a:gd name="T7" fmla="*/ 356 h 356"/>
                  <a:gd name="T8" fmla="*/ 356 w 356"/>
                  <a:gd name="T9" fmla="*/ 178 h 356"/>
                  <a:gd name="T10" fmla="*/ 178 w 356"/>
                  <a:gd name="T11" fmla="*/ 0 h 356"/>
                  <a:gd name="T12" fmla="*/ 178 w 356"/>
                  <a:gd name="T13" fmla="*/ 7 h 356"/>
                  <a:gd name="T14" fmla="*/ 178 w 356"/>
                  <a:gd name="T15" fmla="*/ 13 h 356"/>
                  <a:gd name="T16" fmla="*/ 295 w 356"/>
                  <a:gd name="T17" fmla="*/ 62 h 356"/>
                  <a:gd name="T18" fmla="*/ 343 w 356"/>
                  <a:gd name="T19" fmla="*/ 178 h 356"/>
                  <a:gd name="T20" fmla="*/ 295 w 356"/>
                  <a:gd name="T21" fmla="*/ 295 h 356"/>
                  <a:gd name="T22" fmla="*/ 178 w 356"/>
                  <a:gd name="T23" fmla="*/ 343 h 356"/>
                  <a:gd name="T24" fmla="*/ 62 w 356"/>
                  <a:gd name="T25" fmla="*/ 295 h 356"/>
                  <a:gd name="T26" fmla="*/ 13 w 356"/>
                  <a:gd name="T27" fmla="*/ 178 h 356"/>
                  <a:gd name="T28" fmla="*/ 62 w 356"/>
                  <a:gd name="T29" fmla="*/ 62 h 356"/>
                  <a:gd name="T30" fmla="*/ 178 w 356"/>
                  <a:gd name="T31" fmla="*/ 13 h 356"/>
                  <a:gd name="T32" fmla="*/ 178 w 356"/>
                  <a:gd name="T33" fmla="*/ 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6" h="356">
                    <a:moveTo>
                      <a:pt x="178" y="7"/>
                    </a:moveTo>
                    <a:cubicBezTo>
                      <a:pt x="178" y="0"/>
                      <a:pt x="178" y="0"/>
                      <a:pt x="178" y="0"/>
                    </a:cubicBezTo>
                    <a:cubicBezTo>
                      <a:pt x="80" y="0"/>
                      <a:pt x="0" y="80"/>
                      <a:pt x="0" y="178"/>
                    </a:cubicBezTo>
                    <a:cubicBezTo>
                      <a:pt x="0" y="276"/>
                      <a:pt x="80" y="356"/>
                      <a:pt x="178" y="356"/>
                    </a:cubicBezTo>
                    <a:cubicBezTo>
                      <a:pt x="277" y="356"/>
                      <a:pt x="356" y="276"/>
                      <a:pt x="356" y="178"/>
                    </a:cubicBezTo>
                    <a:cubicBezTo>
                      <a:pt x="356" y="80"/>
                      <a:pt x="277" y="0"/>
                      <a:pt x="178" y="0"/>
                    </a:cubicBezTo>
                    <a:cubicBezTo>
                      <a:pt x="178" y="7"/>
                      <a:pt x="178" y="7"/>
                      <a:pt x="178" y="7"/>
                    </a:cubicBezTo>
                    <a:cubicBezTo>
                      <a:pt x="178" y="13"/>
                      <a:pt x="178" y="13"/>
                      <a:pt x="178" y="13"/>
                    </a:cubicBezTo>
                    <a:cubicBezTo>
                      <a:pt x="224" y="13"/>
                      <a:pt x="265" y="32"/>
                      <a:pt x="295" y="62"/>
                    </a:cubicBezTo>
                    <a:cubicBezTo>
                      <a:pt x="325" y="91"/>
                      <a:pt x="343" y="133"/>
                      <a:pt x="343" y="178"/>
                    </a:cubicBezTo>
                    <a:cubicBezTo>
                      <a:pt x="343" y="224"/>
                      <a:pt x="325" y="265"/>
                      <a:pt x="295" y="295"/>
                    </a:cubicBezTo>
                    <a:cubicBezTo>
                      <a:pt x="265" y="325"/>
                      <a:pt x="224" y="343"/>
                      <a:pt x="178" y="343"/>
                    </a:cubicBezTo>
                    <a:cubicBezTo>
                      <a:pt x="133" y="343"/>
                      <a:pt x="91" y="325"/>
                      <a:pt x="62" y="295"/>
                    </a:cubicBezTo>
                    <a:cubicBezTo>
                      <a:pt x="32" y="265"/>
                      <a:pt x="13" y="224"/>
                      <a:pt x="13" y="178"/>
                    </a:cubicBezTo>
                    <a:cubicBezTo>
                      <a:pt x="13" y="133"/>
                      <a:pt x="32" y="91"/>
                      <a:pt x="62" y="62"/>
                    </a:cubicBezTo>
                    <a:cubicBezTo>
                      <a:pt x="91" y="32"/>
                      <a:pt x="133" y="13"/>
                      <a:pt x="178" y="13"/>
                    </a:cubicBezTo>
                    <a:lnTo>
                      <a:pt x="178" y="7"/>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sz="1800"/>
              </a:p>
            </p:txBody>
          </p:sp>
          <p:sp>
            <p:nvSpPr>
              <p:cNvPr id="215" name="Freeform 11">
                <a:extLst>
                  <a:ext uri="{FF2B5EF4-FFF2-40B4-BE49-F238E27FC236}">
                    <a16:creationId xmlns:a16="http://schemas.microsoft.com/office/drawing/2014/main" id="{3B4C7A3E-7207-8587-ACC0-DA192DAFB518}"/>
                  </a:ext>
                </a:extLst>
              </p:cNvPr>
              <p:cNvSpPr>
                <a:spLocks/>
              </p:cNvSpPr>
              <p:nvPr/>
            </p:nvSpPr>
            <p:spPr bwMode="auto">
              <a:xfrm>
                <a:off x="5495926" y="3344863"/>
                <a:ext cx="1192213" cy="1190625"/>
              </a:xfrm>
              <a:custGeom>
                <a:avLst/>
                <a:gdLst>
                  <a:gd name="T0" fmla="*/ 158 w 317"/>
                  <a:gd name="T1" fmla="*/ 314 h 317"/>
                  <a:gd name="T2" fmla="*/ 158 w 317"/>
                  <a:gd name="T3" fmla="*/ 311 h 317"/>
                  <a:gd name="T4" fmla="*/ 50 w 317"/>
                  <a:gd name="T5" fmla="*/ 266 h 317"/>
                  <a:gd name="T6" fmla="*/ 5 w 317"/>
                  <a:gd name="T7" fmla="*/ 158 h 317"/>
                  <a:gd name="T8" fmla="*/ 50 w 317"/>
                  <a:gd name="T9" fmla="*/ 50 h 317"/>
                  <a:gd name="T10" fmla="*/ 158 w 317"/>
                  <a:gd name="T11" fmla="*/ 5 h 317"/>
                  <a:gd name="T12" fmla="*/ 266 w 317"/>
                  <a:gd name="T13" fmla="*/ 50 h 317"/>
                  <a:gd name="T14" fmla="*/ 311 w 317"/>
                  <a:gd name="T15" fmla="*/ 158 h 317"/>
                  <a:gd name="T16" fmla="*/ 266 w 317"/>
                  <a:gd name="T17" fmla="*/ 266 h 317"/>
                  <a:gd name="T18" fmla="*/ 158 w 317"/>
                  <a:gd name="T19" fmla="*/ 311 h 317"/>
                  <a:gd name="T20" fmla="*/ 158 w 317"/>
                  <a:gd name="T21" fmla="*/ 314 h 317"/>
                  <a:gd name="T22" fmla="*/ 158 w 317"/>
                  <a:gd name="T23" fmla="*/ 317 h 317"/>
                  <a:gd name="T24" fmla="*/ 317 w 317"/>
                  <a:gd name="T25" fmla="*/ 158 h 317"/>
                  <a:gd name="T26" fmla="*/ 158 w 317"/>
                  <a:gd name="T27" fmla="*/ 0 h 317"/>
                  <a:gd name="T28" fmla="*/ 0 w 317"/>
                  <a:gd name="T29" fmla="*/ 158 h 317"/>
                  <a:gd name="T30" fmla="*/ 158 w 317"/>
                  <a:gd name="T31" fmla="*/ 317 h 317"/>
                  <a:gd name="T32" fmla="*/ 158 w 317"/>
                  <a:gd name="T33" fmla="*/ 31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317">
                    <a:moveTo>
                      <a:pt x="158" y="314"/>
                    </a:moveTo>
                    <a:cubicBezTo>
                      <a:pt x="158" y="311"/>
                      <a:pt x="158" y="311"/>
                      <a:pt x="158" y="311"/>
                    </a:cubicBezTo>
                    <a:cubicBezTo>
                      <a:pt x="116" y="311"/>
                      <a:pt x="78" y="294"/>
                      <a:pt x="50" y="266"/>
                    </a:cubicBezTo>
                    <a:cubicBezTo>
                      <a:pt x="23" y="238"/>
                      <a:pt x="5" y="200"/>
                      <a:pt x="5" y="158"/>
                    </a:cubicBezTo>
                    <a:cubicBezTo>
                      <a:pt x="5" y="116"/>
                      <a:pt x="23" y="78"/>
                      <a:pt x="50" y="50"/>
                    </a:cubicBezTo>
                    <a:cubicBezTo>
                      <a:pt x="78" y="23"/>
                      <a:pt x="116" y="5"/>
                      <a:pt x="158" y="5"/>
                    </a:cubicBezTo>
                    <a:cubicBezTo>
                      <a:pt x="200" y="5"/>
                      <a:pt x="238" y="23"/>
                      <a:pt x="266" y="50"/>
                    </a:cubicBezTo>
                    <a:cubicBezTo>
                      <a:pt x="294" y="78"/>
                      <a:pt x="311" y="116"/>
                      <a:pt x="311" y="158"/>
                    </a:cubicBezTo>
                    <a:cubicBezTo>
                      <a:pt x="311" y="200"/>
                      <a:pt x="294" y="238"/>
                      <a:pt x="266" y="266"/>
                    </a:cubicBezTo>
                    <a:cubicBezTo>
                      <a:pt x="238" y="294"/>
                      <a:pt x="200" y="311"/>
                      <a:pt x="158" y="311"/>
                    </a:cubicBezTo>
                    <a:cubicBezTo>
                      <a:pt x="158" y="314"/>
                      <a:pt x="158" y="314"/>
                      <a:pt x="158" y="314"/>
                    </a:cubicBezTo>
                    <a:cubicBezTo>
                      <a:pt x="158" y="317"/>
                      <a:pt x="158" y="317"/>
                      <a:pt x="158" y="317"/>
                    </a:cubicBezTo>
                    <a:cubicBezTo>
                      <a:pt x="246" y="317"/>
                      <a:pt x="317" y="246"/>
                      <a:pt x="317" y="158"/>
                    </a:cubicBezTo>
                    <a:cubicBezTo>
                      <a:pt x="317" y="71"/>
                      <a:pt x="246" y="0"/>
                      <a:pt x="158" y="0"/>
                    </a:cubicBezTo>
                    <a:cubicBezTo>
                      <a:pt x="71" y="0"/>
                      <a:pt x="0" y="71"/>
                      <a:pt x="0" y="158"/>
                    </a:cubicBezTo>
                    <a:cubicBezTo>
                      <a:pt x="0" y="246"/>
                      <a:pt x="71" y="317"/>
                      <a:pt x="158" y="317"/>
                    </a:cubicBezTo>
                    <a:lnTo>
                      <a:pt x="158" y="314"/>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sz="1800"/>
              </a:p>
            </p:txBody>
          </p:sp>
        </p:grpSp>
        <p:sp>
          <p:nvSpPr>
            <p:cNvPr id="139" name="Freeform 12">
              <a:extLst>
                <a:ext uri="{FF2B5EF4-FFF2-40B4-BE49-F238E27FC236}">
                  <a16:creationId xmlns:a16="http://schemas.microsoft.com/office/drawing/2014/main" id="{95FC68EC-4F30-513B-8A8A-CEB5A33410C8}"/>
                </a:ext>
              </a:extLst>
            </p:cNvPr>
            <p:cNvSpPr>
              <a:spLocks/>
            </p:cNvSpPr>
            <p:nvPr/>
          </p:nvSpPr>
          <p:spPr bwMode="auto">
            <a:xfrm>
              <a:off x="-4165042" y="2922059"/>
              <a:ext cx="238781" cy="699288"/>
            </a:xfrm>
            <a:custGeom>
              <a:avLst/>
              <a:gdLst>
                <a:gd name="T0" fmla="*/ 182 w 182"/>
                <a:gd name="T1" fmla="*/ 0 h 533"/>
                <a:gd name="T2" fmla="*/ 0 w 182"/>
                <a:gd name="T3" fmla="*/ 0 h 533"/>
                <a:gd name="T4" fmla="*/ 45 w 182"/>
                <a:gd name="T5" fmla="*/ 265 h 533"/>
                <a:gd name="T6" fmla="*/ 90 w 182"/>
                <a:gd name="T7" fmla="*/ 533 h 533"/>
                <a:gd name="T8" fmla="*/ 137 w 182"/>
                <a:gd name="T9" fmla="*/ 265 h 533"/>
                <a:gd name="T10" fmla="*/ 182 w 182"/>
                <a:gd name="T11" fmla="*/ 0 h 533"/>
              </a:gdLst>
              <a:ahLst/>
              <a:cxnLst>
                <a:cxn ang="0">
                  <a:pos x="T0" y="T1"/>
                </a:cxn>
                <a:cxn ang="0">
                  <a:pos x="T2" y="T3"/>
                </a:cxn>
                <a:cxn ang="0">
                  <a:pos x="T4" y="T5"/>
                </a:cxn>
                <a:cxn ang="0">
                  <a:pos x="T6" y="T7"/>
                </a:cxn>
                <a:cxn ang="0">
                  <a:pos x="T8" y="T9"/>
                </a:cxn>
                <a:cxn ang="0">
                  <a:pos x="T10" y="T11"/>
                </a:cxn>
              </a:cxnLst>
              <a:rect l="0" t="0" r="r" b="b"/>
              <a:pathLst>
                <a:path w="182" h="533">
                  <a:moveTo>
                    <a:pt x="182" y="0"/>
                  </a:moveTo>
                  <a:lnTo>
                    <a:pt x="0" y="0"/>
                  </a:lnTo>
                  <a:lnTo>
                    <a:pt x="45" y="265"/>
                  </a:lnTo>
                  <a:lnTo>
                    <a:pt x="90" y="533"/>
                  </a:lnTo>
                  <a:lnTo>
                    <a:pt x="137" y="265"/>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0" name="Freeform 13">
              <a:extLst>
                <a:ext uri="{FF2B5EF4-FFF2-40B4-BE49-F238E27FC236}">
                  <a16:creationId xmlns:a16="http://schemas.microsoft.com/office/drawing/2014/main" id="{0EFA8A39-884B-670A-DD94-407BAECC4784}"/>
                </a:ext>
              </a:extLst>
            </p:cNvPr>
            <p:cNvSpPr>
              <a:spLocks/>
            </p:cNvSpPr>
            <p:nvPr/>
          </p:nvSpPr>
          <p:spPr bwMode="auto">
            <a:xfrm>
              <a:off x="-4165042" y="2922059"/>
              <a:ext cx="118079" cy="699288"/>
            </a:xfrm>
            <a:custGeom>
              <a:avLst/>
              <a:gdLst>
                <a:gd name="T0" fmla="*/ 90 w 90"/>
                <a:gd name="T1" fmla="*/ 533 h 533"/>
                <a:gd name="T2" fmla="*/ 90 w 90"/>
                <a:gd name="T3" fmla="*/ 0 h 533"/>
                <a:gd name="T4" fmla="*/ 0 w 90"/>
                <a:gd name="T5" fmla="*/ 0 h 533"/>
                <a:gd name="T6" fmla="*/ 45 w 90"/>
                <a:gd name="T7" fmla="*/ 265 h 533"/>
                <a:gd name="T8" fmla="*/ 90 w 90"/>
                <a:gd name="T9" fmla="*/ 533 h 533"/>
              </a:gdLst>
              <a:ahLst/>
              <a:cxnLst>
                <a:cxn ang="0">
                  <a:pos x="T0" y="T1"/>
                </a:cxn>
                <a:cxn ang="0">
                  <a:pos x="T2" y="T3"/>
                </a:cxn>
                <a:cxn ang="0">
                  <a:pos x="T4" y="T5"/>
                </a:cxn>
                <a:cxn ang="0">
                  <a:pos x="T6" y="T7"/>
                </a:cxn>
                <a:cxn ang="0">
                  <a:pos x="T8" y="T9"/>
                </a:cxn>
              </a:cxnLst>
              <a:rect l="0" t="0" r="r" b="b"/>
              <a:pathLst>
                <a:path w="90" h="533">
                  <a:moveTo>
                    <a:pt x="90" y="533"/>
                  </a:moveTo>
                  <a:lnTo>
                    <a:pt x="90" y="0"/>
                  </a:lnTo>
                  <a:lnTo>
                    <a:pt x="0" y="0"/>
                  </a:lnTo>
                  <a:lnTo>
                    <a:pt x="45" y="265"/>
                  </a:lnTo>
                  <a:lnTo>
                    <a:pt x="90" y="5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1" name="Freeform 14">
              <a:extLst>
                <a:ext uri="{FF2B5EF4-FFF2-40B4-BE49-F238E27FC236}">
                  <a16:creationId xmlns:a16="http://schemas.microsoft.com/office/drawing/2014/main" id="{0131C967-39CA-7CA0-195E-F8EC107A85DD}"/>
                </a:ext>
              </a:extLst>
            </p:cNvPr>
            <p:cNvSpPr>
              <a:spLocks/>
            </p:cNvSpPr>
            <p:nvPr/>
          </p:nvSpPr>
          <p:spPr bwMode="auto">
            <a:xfrm>
              <a:off x="-4046964" y="2800044"/>
              <a:ext cx="701912" cy="230909"/>
            </a:xfrm>
            <a:custGeom>
              <a:avLst/>
              <a:gdLst>
                <a:gd name="T0" fmla="*/ 535 w 535"/>
                <a:gd name="T1" fmla="*/ 93 h 176"/>
                <a:gd name="T2" fmla="*/ 268 w 535"/>
                <a:gd name="T3" fmla="*/ 138 h 176"/>
                <a:gd name="T4" fmla="*/ 126 w 535"/>
                <a:gd name="T5" fmla="*/ 161 h 176"/>
                <a:gd name="T6" fmla="*/ 78 w 535"/>
                <a:gd name="T7" fmla="*/ 171 h 176"/>
                <a:gd name="T8" fmla="*/ 47 w 535"/>
                <a:gd name="T9" fmla="*/ 176 h 176"/>
                <a:gd name="T10" fmla="*/ 0 w 535"/>
                <a:gd name="T11" fmla="*/ 93 h 176"/>
                <a:gd name="T12" fmla="*/ 0 w 535"/>
                <a:gd name="T13" fmla="*/ 0 h 176"/>
                <a:gd name="T14" fmla="*/ 268 w 535"/>
                <a:gd name="T15" fmla="*/ 48 h 176"/>
                <a:gd name="T16" fmla="*/ 535 w 535"/>
                <a:gd name="T17" fmla="*/ 9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176">
                  <a:moveTo>
                    <a:pt x="535" y="93"/>
                  </a:moveTo>
                  <a:lnTo>
                    <a:pt x="268" y="138"/>
                  </a:lnTo>
                  <a:lnTo>
                    <a:pt x="126" y="161"/>
                  </a:lnTo>
                  <a:lnTo>
                    <a:pt x="78" y="171"/>
                  </a:lnTo>
                  <a:lnTo>
                    <a:pt x="47" y="176"/>
                  </a:lnTo>
                  <a:lnTo>
                    <a:pt x="0" y="93"/>
                  </a:lnTo>
                  <a:lnTo>
                    <a:pt x="0" y="0"/>
                  </a:lnTo>
                  <a:lnTo>
                    <a:pt x="268" y="48"/>
                  </a:lnTo>
                  <a:lnTo>
                    <a:pt x="535" y="9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sz="1800"/>
            </a:p>
          </p:txBody>
        </p:sp>
        <p:sp>
          <p:nvSpPr>
            <p:cNvPr id="142" name="Freeform 15">
              <a:extLst>
                <a:ext uri="{FF2B5EF4-FFF2-40B4-BE49-F238E27FC236}">
                  <a16:creationId xmlns:a16="http://schemas.microsoft.com/office/drawing/2014/main" id="{DEA373EE-8A2D-BEBA-5C9A-D78C67A6FFEC}"/>
                </a:ext>
              </a:extLst>
            </p:cNvPr>
            <p:cNvSpPr>
              <a:spLocks/>
            </p:cNvSpPr>
            <p:nvPr/>
          </p:nvSpPr>
          <p:spPr bwMode="auto">
            <a:xfrm>
              <a:off x="-4046964" y="2800044"/>
              <a:ext cx="701912" cy="122015"/>
            </a:xfrm>
            <a:custGeom>
              <a:avLst/>
              <a:gdLst>
                <a:gd name="T0" fmla="*/ 535 w 535"/>
                <a:gd name="T1" fmla="*/ 93 h 93"/>
                <a:gd name="T2" fmla="*/ 0 w 535"/>
                <a:gd name="T3" fmla="*/ 93 h 93"/>
                <a:gd name="T4" fmla="*/ 0 w 535"/>
                <a:gd name="T5" fmla="*/ 0 h 93"/>
                <a:gd name="T6" fmla="*/ 268 w 535"/>
                <a:gd name="T7" fmla="*/ 48 h 93"/>
                <a:gd name="T8" fmla="*/ 535 w 535"/>
                <a:gd name="T9" fmla="*/ 93 h 93"/>
              </a:gdLst>
              <a:ahLst/>
              <a:cxnLst>
                <a:cxn ang="0">
                  <a:pos x="T0" y="T1"/>
                </a:cxn>
                <a:cxn ang="0">
                  <a:pos x="T2" y="T3"/>
                </a:cxn>
                <a:cxn ang="0">
                  <a:pos x="T4" y="T5"/>
                </a:cxn>
                <a:cxn ang="0">
                  <a:pos x="T6" y="T7"/>
                </a:cxn>
                <a:cxn ang="0">
                  <a:pos x="T8" y="T9"/>
                </a:cxn>
              </a:cxnLst>
              <a:rect l="0" t="0" r="r" b="b"/>
              <a:pathLst>
                <a:path w="535" h="93">
                  <a:moveTo>
                    <a:pt x="535" y="93"/>
                  </a:moveTo>
                  <a:lnTo>
                    <a:pt x="0" y="93"/>
                  </a:lnTo>
                  <a:lnTo>
                    <a:pt x="0" y="0"/>
                  </a:lnTo>
                  <a:lnTo>
                    <a:pt x="268" y="48"/>
                  </a:lnTo>
                  <a:lnTo>
                    <a:pt x="535"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43" name="Freeform 16">
              <a:extLst>
                <a:ext uri="{FF2B5EF4-FFF2-40B4-BE49-F238E27FC236}">
                  <a16:creationId xmlns:a16="http://schemas.microsoft.com/office/drawing/2014/main" id="{D67FB9EC-23C7-2A83-E033-A0D9CA6F7013}"/>
                </a:ext>
              </a:extLst>
            </p:cNvPr>
            <p:cNvSpPr>
              <a:spLocks/>
            </p:cNvSpPr>
            <p:nvPr/>
          </p:nvSpPr>
          <p:spPr bwMode="auto">
            <a:xfrm>
              <a:off x="-4046964" y="2222772"/>
              <a:ext cx="93151" cy="699288"/>
            </a:xfrm>
            <a:custGeom>
              <a:avLst/>
              <a:gdLst>
                <a:gd name="T0" fmla="*/ 71 w 71"/>
                <a:gd name="T1" fmla="*/ 407 h 533"/>
                <a:gd name="T2" fmla="*/ 0 w 71"/>
                <a:gd name="T3" fmla="*/ 533 h 533"/>
                <a:gd name="T4" fmla="*/ 0 w 71"/>
                <a:gd name="T5" fmla="*/ 0 h 533"/>
                <a:gd name="T6" fmla="*/ 47 w 71"/>
                <a:gd name="T7" fmla="*/ 265 h 533"/>
                <a:gd name="T8" fmla="*/ 71 w 71"/>
                <a:gd name="T9" fmla="*/ 407 h 533"/>
              </a:gdLst>
              <a:ahLst/>
              <a:cxnLst>
                <a:cxn ang="0">
                  <a:pos x="T0" y="T1"/>
                </a:cxn>
                <a:cxn ang="0">
                  <a:pos x="T2" y="T3"/>
                </a:cxn>
                <a:cxn ang="0">
                  <a:pos x="T4" y="T5"/>
                </a:cxn>
                <a:cxn ang="0">
                  <a:pos x="T6" y="T7"/>
                </a:cxn>
                <a:cxn ang="0">
                  <a:pos x="T8" y="T9"/>
                </a:cxn>
              </a:cxnLst>
              <a:rect l="0" t="0" r="r" b="b"/>
              <a:pathLst>
                <a:path w="71" h="533">
                  <a:moveTo>
                    <a:pt x="71" y="407"/>
                  </a:moveTo>
                  <a:lnTo>
                    <a:pt x="0" y="533"/>
                  </a:lnTo>
                  <a:lnTo>
                    <a:pt x="0" y="0"/>
                  </a:lnTo>
                  <a:lnTo>
                    <a:pt x="47" y="265"/>
                  </a:lnTo>
                  <a:lnTo>
                    <a:pt x="71" y="40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4" name="Freeform 17">
              <a:extLst>
                <a:ext uri="{FF2B5EF4-FFF2-40B4-BE49-F238E27FC236}">
                  <a16:creationId xmlns:a16="http://schemas.microsoft.com/office/drawing/2014/main" id="{29998012-0855-DC5D-C68F-89FBF7178285}"/>
                </a:ext>
              </a:extLst>
            </p:cNvPr>
            <p:cNvSpPr>
              <a:spLocks/>
            </p:cNvSpPr>
            <p:nvPr/>
          </p:nvSpPr>
          <p:spPr bwMode="auto">
            <a:xfrm>
              <a:off x="-4165042" y="2222772"/>
              <a:ext cx="118079" cy="699288"/>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5" name="Freeform 18">
              <a:extLst>
                <a:ext uri="{FF2B5EF4-FFF2-40B4-BE49-F238E27FC236}">
                  <a16:creationId xmlns:a16="http://schemas.microsoft.com/office/drawing/2014/main" id="{041C4D89-CD04-8ABC-EE31-884B49514298}"/>
                </a:ext>
              </a:extLst>
            </p:cNvPr>
            <p:cNvSpPr>
              <a:spLocks/>
            </p:cNvSpPr>
            <p:nvPr/>
          </p:nvSpPr>
          <p:spPr bwMode="auto">
            <a:xfrm>
              <a:off x="-4165042" y="2222772"/>
              <a:ext cx="118079" cy="699288"/>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6" name="Freeform 19">
              <a:extLst>
                <a:ext uri="{FF2B5EF4-FFF2-40B4-BE49-F238E27FC236}">
                  <a16:creationId xmlns:a16="http://schemas.microsoft.com/office/drawing/2014/main" id="{1C752889-ECC4-2274-3A6B-F5B5DE102763}"/>
                </a:ext>
              </a:extLst>
            </p:cNvPr>
            <p:cNvSpPr>
              <a:spLocks/>
            </p:cNvSpPr>
            <p:nvPr/>
          </p:nvSpPr>
          <p:spPr bwMode="auto">
            <a:xfrm>
              <a:off x="-4385455" y="2579631"/>
              <a:ext cx="338492" cy="342428"/>
            </a:xfrm>
            <a:custGeom>
              <a:avLst/>
              <a:gdLst>
                <a:gd name="T0" fmla="*/ 258 w 258"/>
                <a:gd name="T1" fmla="*/ 261 h 261"/>
                <a:gd name="T2" fmla="*/ 132 w 258"/>
                <a:gd name="T3" fmla="*/ 190 h 261"/>
                <a:gd name="T4" fmla="*/ 92 w 258"/>
                <a:gd name="T5" fmla="*/ 131 h 261"/>
                <a:gd name="T6" fmla="*/ 0 w 258"/>
                <a:gd name="T7" fmla="*/ 0 h 261"/>
                <a:gd name="T8" fmla="*/ 130 w 258"/>
                <a:gd name="T9" fmla="*/ 93 h 261"/>
                <a:gd name="T10" fmla="*/ 189 w 258"/>
                <a:gd name="T11" fmla="*/ 135 h 261"/>
                <a:gd name="T12" fmla="*/ 258 w 258"/>
                <a:gd name="T13" fmla="*/ 261 h 261"/>
              </a:gdLst>
              <a:ahLst/>
              <a:cxnLst>
                <a:cxn ang="0">
                  <a:pos x="T0" y="T1"/>
                </a:cxn>
                <a:cxn ang="0">
                  <a:pos x="T2" y="T3"/>
                </a:cxn>
                <a:cxn ang="0">
                  <a:pos x="T4" y="T5"/>
                </a:cxn>
                <a:cxn ang="0">
                  <a:pos x="T6" y="T7"/>
                </a:cxn>
                <a:cxn ang="0">
                  <a:pos x="T8" y="T9"/>
                </a:cxn>
                <a:cxn ang="0">
                  <a:pos x="T10" y="T11"/>
                </a:cxn>
                <a:cxn ang="0">
                  <a:pos x="T12" y="T13"/>
                </a:cxn>
              </a:cxnLst>
              <a:rect l="0" t="0" r="r" b="b"/>
              <a:pathLst>
                <a:path w="258" h="261">
                  <a:moveTo>
                    <a:pt x="258" y="261"/>
                  </a:moveTo>
                  <a:lnTo>
                    <a:pt x="132" y="190"/>
                  </a:lnTo>
                  <a:lnTo>
                    <a:pt x="92" y="131"/>
                  </a:lnTo>
                  <a:lnTo>
                    <a:pt x="0" y="0"/>
                  </a:lnTo>
                  <a:lnTo>
                    <a:pt x="130" y="93"/>
                  </a:lnTo>
                  <a:lnTo>
                    <a:pt x="189" y="135"/>
                  </a:lnTo>
                  <a:lnTo>
                    <a:pt x="258"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7" name="Freeform 20">
              <a:extLst>
                <a:ext uri="{FF2B5EF4-FFF2-40B4-BE49-F238E27FC236}">
                  <a16:creationId xmlns:a16="http://schemas.microsoft.com/office/drawing/2014/main" id="{134A6139-55A8-9B67-3013-40C876E1CC01}"/>
                </a:ext>
              </a:extLst>
            </p:cNvPr>
            <p:cNvSpPr>
              <a:spLocks/>
            </p:cNvSpPr>
            <p:nvPr/>
          </p:nvSpPr>
          <p:spPr bwMode="auto">
            <a:xfrm>
              <a:off x="-4385455" y="2579631"/>
              <a:ext cx="338492" cy="342428"/>
            </a:xfrm>
            <a:custGeom>
              <a:avLst/>
              <a:gdLst>
                <a:gd name="T0" fmla="*/ 258 w 258"/>
                <a:gd name="T1" fmla="*/ 261 h 261"/>
                <a:gd name="T2" fmla="*/ 135 w 258"/>
                <a:gd name="T3" fmla="*/ 190 h 261"/>
                <a:gd name="T4" fmla="*/ 132 w 258"/>
                <a:gd name="T5" fmla="*/ 190 h 261"/>
                <a:gd name="T6" fmla="*/ 92 w 258"/>
                <a:gd name="T7" fmla="*/ 131 h 261"/>
                <a:gd name="T8" fmla="*/ 0 w 258"/>
                <a:gd name="T9" fmla="*/ 0 h 261"/>
                <a:gd name="T10" fmla="*/ 258 w 258"/>
                <a:gd name="T11" fmla="*/ 261 h 261"/>
              </a:gdLst>
              <a:ahLst/>
              <a:cxnLst>
                <a:cxn ang="0">
                  <a:pos x="T0" y="T1"/>
                </a:cxn>
                <a:cxn ang="0">
                  <a:pos x="T2" y="T3"/>
                </a:cxn>
                <a:cxn ang="0">
                  <a:pos x="T4" y="T5"/>
                </a:cxn>
                <a:cxn ang="0">
                  <a:pos x="T6" y="T7"/>
                </a:cxn>
                <a:cxn ang="0">
                  <a:pos x="T8" y="T9"/>
                </a:cxn>
                <a:cxn ang="0">
                  <a:pos x="T10" y="T11"/>
                </a:cxn>
              </a:cxnLst>
              <a:rect l="0" t="0" r="r" b="b"/>
              <a:pathLst>
                <a:path w="258" h="261">
                  <a:moveTo>
                    <a:pt x="258" y="261"/>
                  </a:moveTo>
                  <a:lnTo>
                    <a:pt x="135" y="190"/>
                  </a:lnTo>
                  <a:lnTo>
                    <a:pt x="132" y="190"/>
                  </a:lnTo>
                  <a:lnTo>
                    <a:pt x="92" y="131"/>
                  </a:lnTo>
                  <a:lnTo>
                    <a:pt x="0" y="0"/>
                  </a:lnTo>
                  <a:lnTo>
                    <a:pt x="258"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8" name="Freeform 21">
              <a:extLst>
                <a:ext uri="{FF2B5EF4-FFF2-40B4-BE49-F238E27FC236}">
                  <a16:creationId xmlns:a16="http://schemas.microsoft.com/office/drawing/2014/main" id="{BEAAA890-A1F8-36E9-B4D8-BE44913864AB}"/>
                </a:ext>
              </a:extLst>
            </p:cNvPr>
            <p:cNvSpPr>
              <a:spLocks/>
            </p:cNvSpPr>
            <p:nvPr/>
          </p:nvSpPr>
          <p:spPr bwMode="auto">
            <a:xfrm>
              <a:off x="-4046964" y="2579631"/>
              <a:ext cx="342428" cy="342428"/>
            </a:xfrm>
            <a:custGeom>
              <a:avLst/>
              <a:gdLst>
                <a:gd name="T0" fmla="*/ 261 w 261"/>
                <a:gd name="T1" fmla="*/ 0 h 261"/>
                <a:gd name="T2" fmla="*/ 168 w 261"/>
                <a:gd name="T3" fmla="*/ 131 h 261"/>
                <a:gd name="T4" fmla="*/ 126 w 261"/>
                <a:gd name="T5" fmla="*/ 190 h 261"/>
                <a:gd name="T6" fmla="*/ 126 w 261"/>
                <a:gd name="T7" fmla="*/ 190 h 261"/>
                <a:gd name="T8" fmla="*/ 85 w 261"/>
                <a:gd name="T9" fmla="*/ 213 h 261"/>
                <a:gd name="T10" fmla="*/ 0 w 261"/>
                <a:gd name="T11" fmla="*/ 261 h 261"/>
                <a:gd name="T12" fmla="*/ 71 w 261"/>
                <a:gd name="T13" fmla="*/ 135 h 261"/>
                <a:gd name="T14" fmla="*/ 130 w 261"/>
                <a:gd name="T15" fmla="*/ 93 h 261"/>
                <a:gd name="T16" fmla="*/ 261 w 261"/>
                <a:gd name="T17" fmla="*/ 0 h 261"/>
                <a:gd name="T18" fmla="*/ 261 w 261"/>
                <a:gd name="T19" fmla="*/ 0 h 261"/>
                <a:gd name="T20" fmla="*/ 261 w 261"/>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1">
                  <a:moveTo>
                    <a:pt x="261" y="0"/>
                  </a:moveTo>
                  <a:lnTo>
                    <a:pt x="168" y="131"/>
                  </a:lnTo>
                  <a:lnTo>
                    <a:pt x="126" y="190"/>
                  </a:lnTo>
                  <a:lnTo>
                    <a:pt x="126" y="190"/>
                  </a:lnTo>
                  <a:lnTo>
                    <a:pt x="85" y="213"/>
                  </a:lnTo>
                  <a:lnTo>
                    <a:pt x="0" y="261"/>
                  </a:lnTo>
                  <a:lnTo>
                    <a:pt x="71" y="135"/>
                  </a:lnTo>
                  <a:lnTo>
                    <a:pt x="130" y="93"/>
                  </a:lnTo>
                  <a:lnTo>
                    <a:pt x="261" y="0"/>
                  </a:lnTo>
                  <a:lnTo>
                    <a:pt x="261" y="0"/>
                  </a:lnTo>
                  <a:lnTo>
                    <a:pt x="2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9" name="Freeform 22">
              <a:extLst>
                <a:ext uri="{FF2B5EF4-FFF2-40B4-BE49-F238E27FC236}">
                  <a16:creationId xmlns:a16="http://schemas.microsoft.com/office/drawing/2014/main" id="{60893141-6C9A-ADF2-77E8-036730BDAB3E}"/>
                </a:ext>
              </a:extLst>
            </p:cNvPr>
            <p:cNvSpPr>
              <a:spLocks/>
            </p:cNvSpPr>
            <p:nvPr/>
          </p:nvSpPr>
          <p:spPr bwMode="auto">
            <a:xfrm>
              <a:off x="-4046964" y="2579631"/>
              <a:ext cx="342428" cy="342428"/>
            </a:xfrm>
            <a:custGeom>
              <a:avLst/>
              <a:gdLst>
                <a:gd name="T0" fmla="*/ 0 w 261"/>
                <a:gd name="T1" fmla="*/ 261 h 261"/>
                <a:gd name="T2" fmla="*/ 126 w 261"/>
                <a:gd name="T3" fmla="*/ 190 h 261"/>
                <a:gd name="T4" fmla="*/ 126 w 261"/>
                <a:gd name="T5" fmla="*/ 190 h 261"/>
                <a:gd name="T6" fmla="*/ 168 w 261"/>
                <a:gd name="T7" fmla="*/ 131 h 261"/>
                <a:gd name="T8" fmla="*/ 261 w 261"/>
                <a:gd name="T9" fmla="*/ 0 h 261"/>
                <a:gd name="T10" fmla="*/ 0 w 261"/>
                <a:gd name="T11" fmla="*/ 261 h 261"/>
              </a:gdLst>
              <a:ahLst/>
              <a:cxnLst>
                <a:cxn ang="0">
                  <a:pos x="T0" y="T1"/>
                </a:cxn>
                <a:cxn ang="0">
                  <a:pos x="T2" y="T3"/>
                </a:cxn>
                <a:cxn ang="0">
                  <a:pos x="T4" y="T5"/>
                </a:cxn>
                <a:cxn ang="0">
                  <a:pos x="T6" y="T7"/>
                </a:cxn>
                <a:cxn ang="0">
                  <a:pos x="T8" y="T9"/>
                </a:cxn>
                <a:cxn ang="0">
                  <a:pos x="T10" y="T11"/>
                </a:cxn>
              </a:cxnLst>
              <a:rect l="0" t="0" r="r" b="b"/>
              <a:pathLst>
                <a:path w="261" h="261">
                  <a:moveTo>
                    <a:pt x="0" y="261"/>
                  </a:moveTo>
                  <a:lnTo>
                    <a:pt x="126" y="190"/>
                  </a:lnTo>
                  <a:lnTo>
                    <a:pt x="126" y="190"/>
                  </a:lnTo>
                  <a:lnTo>
                    <a:pt x="168" y="131"/>
                  </a:lnTo>
                  <a:lnTo>
                    <a:pt x="261" y="0"/>
                  </a:lnTo>
                  <a:lnTo>
                    <a:pt x="0"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0" name="Freeform 23">
              <a:extLst>
                <a:ext uri="{FF2B5EF4-FFF2-40B4-BE49-F238E27FC236}">
                  <a16:creationId xmlns:a16="http://schemas.microsoft.com/office/drawing/2014/main" id="{B9C36501-5F62-296F-98EF-F1CBD00366F8}"/>
                </a:ext>
              </a:extLst>
            </p:cNvPr>
            <p:cNvSpPr>
              <a:spLocks/>
            </p:cNvSpPr>
            <p:nvPr/>
          </p:nvSpPr>
          <p:spPr bwMode="auto">
            <a:xfrm>
              <a:off x="-4746250" y="2922059"/>
              <a:ext cx="699288" cy="108895"/>
            </a:xfrm>
            <a:custGeom>
              <a:avLst/>
              <a:gdLst>
                <a:gd name="T0" fmla="*/ 533 w 533"/>
                <a:gd name="T1" fmla="*/ 0 h 83"/>
                <a:gd name="T2" fmla="*/ 488 w 533"/>
                <a:gd name="T3" fmla="*/ 83 h 83"/>
                <a:gd name="T4" fmla="*/ 457 w 533"/>
                <a:gd name="T5" fmla="*/ 78 h 83"/>
                <a:gd name="T6" fmla="*/ 410 w 533"/>
                <a:gd name="T7" fmla="*/ 68 h 83"/>
                <a:gd name="T8" fmla="*/ 268 w 533"/>
                <a:gd name="T9" fmla="*/ 45 h 83"/>
                <a:gd name="T10" fmla="*/ 0 w 533"/>
                <a:gd name="T11" fmla="*/ 0 h 83"/>
                <a:gd name="T12" fmla="*/ 533 w 533"/>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533" h="83">
                  <a:moveTo>
                    <a:pt x="533" y="0"/>
                  </a:moveTo>
                  <a:lnTo>
                    <a:pt x="488" y="83"/>
                  </a:lnTo>
                  <a:lnTo>
                    <a:pt x="457" y="78"/>
                  </a:lnTo>
                  <a:lnTo>
                    <a:pt x="410" y="68"/>
                  </a:lnTo>
                  <a:lnTo>
                    <a:pt x="268" y="45"/>
                  </a:lnTo>
                  <a:lnTo>
                    <a:pt x="0" y="0"/>
                  </a:lnTo>
                  <a:lnTo>
                    <a:pt x="5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51" name="Freeform 24">
              <a:extLst>
                <a:ext uri="{FF2B5EF4-FFF2-40B4-BE49-F238E27FC236}">
                  <a16:creationId xmlns:a16="http://schemas.microsoft.com/office/drawing/2014/main" id="{6B5AE781-D127-7349-0B89-6A0A268CC112}"/>
                </a:ext>
              </a:extLst>
            </p:cNvPr>
            <p:cNvSpPr>
              <a:spLocks/>
            </p:cNvSpPr>
            <p:nvPr/>
          </p:nvSpPr>
          <p:spPr bwMode="auto">
            <a:xfrm>
              <a:off x="-4746250" y="2828908"/>
              <a:ext cx="699288" cy="93151"/>
            </a:xfrm>
            <a:custGeom>
              <a:avLst/>
              <a:gdLst>
                <a:gd name="T0" fmla="*/ 533 w 533"/>
                <a:gd name="T1" fmla="*/ 71 h 71"/>
                <a:gd name="T2" fmla="*/ 0 w 533"/>
                <a:gd name="T3" fmla="*/ 71 h 71"/>
                <a:gd name="T4" fmla="*/ 268 w 533"/>
                <a:gd name="T5" fmla="*/ 26 h 71"/>
                <a:gd name="T6" fmla="*/ 410 w 533"/>
                <a:gd name="T7" fmla="*/ 0 h 71"/>
                <a:gd name="T8" fmla="*/ 533 w 533"/>
                <a:gd name="T9" fmla="*/ 71 h 71"/>
              </a:gdLst>
              <a:ahLst/>
              <a:cxnLst>
                <a:cxn ang="0">
                  <a:pos x="T0" y="T1"/>
                </a:cxn>
                <a:cxn ang="0">
                  <a:pos x="T2" y="T3"/>
                </a:cxn>
                <a:cxn ang="0">
                  <a:pos x="T4" y="T5"/>
                </a:cxn>
                <a:cxn ang="0">
                  <a:pos x="T6" y="T7"/>
                </a:cxn>
                <a:cxn ang="0">
                  <a:pos x="T8" y="T9"/>
                </a:cxn>
              </a:cxnLst>
              <a:rect l="0" t="0" r="r" b="b"/>
              <a:pathLst>
                <a:path w="533" h="71">
                  <a:moveTo>
                    <a:pt x="533" y="71"/>
                  </a:moveTo>
                  <a:lnTo>
                    <a:pt x="0" y="71"/>
                  </a:lnTo>
                  <a:lnTo>
                    <a:pt x="268" y="26"/>
                  </a:lnTo>
                  <a:lnTo>
                    <a:pt x="410" y="0"/>
                  </a:lnTo>
                  <a:lnTo>
                    <a:pt x="533" y="7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52" name="Freeform 25">
              <a:extLst>
                <a:ext uri="{FF2B5EF4-FFF2-40B4-BE49-F238E27FC236}">
                  <a16:creationId xmlns:a16="http://schemas.microsoft.com/office/drawing/2014/main" id="{FEE245B4-581D-024F-4DFA-91A4069EF9BC}"/>
                </a:ext>
              </a:extLst>
            </p:cNvPr>
            <p:cNvSpPr>
              <a:spLocks/>
            </p:cNvSpPr>
            <p:nvPr/>
          </p:nvSpPr>
          <p:spPr bwMode="auto">
            <a:xfrm>
              <a:off x="-4385455" y="2922059"/>
              <a:ext cx="338492" cy="341116"/>
            </a:xfrm>
            <a:custGeom>
              <a:avLst/>
              <a:gdLst>
                <a:gd name="T0" fmla="*/ 258 w 258"/>
                <a:gd name="T1" fmla="*/ 0 h 260"/>
                <a:gd name="T2" fmla="*/ 213 w 258"/>
                <a:gd name="T3" fmla="*/ 83 h 260"/>
                <a:gd name="T4" fmla="*/ 189 w 258"/>
                <a:gd name="T5" fmla="*/ 125 h 260"/>
                <a:gd name="T6" fmla="*/ 130 w 258"/>
                <a:gd name="T7" fmla="*/ 168 h 260"/>
                <a:gd name="T8" fmla="*/ 0 w 258"/>
                <a:gd name="T9" fmla="*/ 260 h 260"/>
                <a:gd name="T10" fmla="*/ 92 w 258"/>
                <a:gd name="T11" fmla="*/ 130 h 260"/>
                <a:gd name="T12" fmla="*/ 132 w 258"/>
                <a:gd name="T13" fmla="*/ 68 h 260"/>
                <a:gd name="T14" fmla="*/ 135 w 258"/>
                <a:gd name="T15" fmla="*/ 68 h 260"/>
                <a:gd name="T16" fmla="*/ 258 w 258"/>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260">
                  <a:moveTo>
                    <a:pt x="258" y="0"/>
                  </a:moveTo>
                  <a:lnTo>
                    <a:pt x="213" y="83"/>
                  </a:lnTo>
                  <a:lnTo>
                    <a:pt x="189" y="125"/>
                  </a:lnTo>
                  <a:lnTo>
                    <a:pt x="130" y="168"/>
                  </a:lnTo>
                  <a:lnTo>
                    <a:pt x="0" y="260"/>
                  </a:lnTo>
                  <a:lnTo>
                    <a:pt x="92" y="130"/>
                  </a:lnTo>
                  <a:lnTo>
                    <a:pt x="132" y="68"/>
                  </a:lnTo>
                  <a:lnTo>
                    <a:pt x="135" y="68"/>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3" name="Freeform 26">
              <a:extLst>
                <a:ext uri="{FF2B5EF4-FFF2-40B4-BE49-F238E27FC236}">
                  <a16:creationId xmlns:a16="http://schemas.microsoft.com/office/drawing/2014/main" id="{6E312001-F49C-C393-E1A6-58EB7574E4A5}"/>
                </a:ext>
              </a:extLst>
            </p:cNvPr>
            <p:cNvSpPr>
              <a:spLocks/>
            </p:cNvSpPr>
            <p:nvPr/>
          </p:nvSpPr>
          <p:spPr bwMode="auto">
            <a:xfrm>
              <a:off x="-4385455" y="2922059"/>
              <a:ext cx="338492" cy="341116"/>
            </a:xfrm>
            <a:custGeom>
              <a:avLst/>
              <a:gdLst>
                <a:gd name="T0" fmla="*/ 258 w 258"/>
                <a:gd name="T1" fmla="*/ 0 h 260"/>
                <a:gd name="T2" fmla="*/ 135 w 258"/>
                <a:gd name="T3" fmla="*/ 68 h 260"/>
                <a:gd name="T4" fmla="*/ 132 w 258"/>
                <a:gd name="T5" fmla="*/ 68 h 260"/>
                <a:gd name="T6" fmla="*/ 92 w 258"/>
                <a:gd name="T7" fmla="*/ 130 h 260"/>
                <a:gd name="T8" fmla="*/ 0 w 258"/>
                <a:gd name="T9" fmla="*/ 260 h 260"/>
                <a:gd name="T10" fmla="*/ 258 w 258"/>
                <a:gd name="T11" fmla="*/ 0 h 260"/>
              </a:gdLst>
              <a:ahLst/>
              <a:cxnLst>
                <a:cxn ang="0">
                  <a:pos x="T0" y="T1"/>
                </a:cxn>
                <a:cxn ang="0">
                  <a:pos x="T2" y="T3"/>
                </a:cxn>
                <a:cxn ang="0">
                  <a:pos x="T4" y="T5"/>
                </a:cxn>
                <a:cxn ang="0">
                  <a:pos x="T6" y="T7"/>
                </a:cxn>
                <a:cxn ang="0">
                  <a:pos x="T8" y="T9"/>
                </a:cxn>
                <a:cxn ang="0">
                  <a:pos x="T10" y="T11"/>
                </a:cxn>
              </a:cxnLst>
              <a:rect l="0" t="0" r="r" b="b"/>
              <a:pathLst>
                <a:path w="258" h="260">
                  <a:moveTo>
                    <a:pt x="258" y="0"/>
                  </a:moveTo>
                  <a:lnTo>
                    <a:pt x="135" y="68"/>
                  </a:lnTo>
                  <a:lnTo>
                    <a:pt x="132" y="68"/>
                  </a:lnTo>
                  <a:lnTo>
                    <a:pt x="92" y="130"/>
                  </a:lnTo>
                  <a:lnTo>
                    <a:pt x="0" y="260"/>
                  </a:lnTo>
                  <a:lnTo>
                    <a:pt x="25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4" name="Freeform 27">
              <a:extLst>
                <a:ext uri="{FF2B5EF4-FFF2-40B4-BE49-F238E27FC236}">
                  <a16:creationId xmlns:a16="http://schemas.microsoft.com/office/drawing/2014/main" id="{D278C46F-5122-DC2B-7EC0-8BD948AC358F}"/>
                </a:ext>
              </a:extLst>
            </p:cNvPr>
            <p:cNvSpPr>
              <a:spLocks/>
            </p:cNvSpPr>
            <p:nvPr/>
          </p:nvSpPr>
          <p:spPr bwMode="auto">
            <a:xfrm>
              <a:off x="-4046964" y="2922059"/>
              <a:ext cx="342428" cy="341116"/>
            </a:xfrm>
            <a:custGeom>
              <a:avLst/>
              <a:gdLst>
                <a:gd name="T0" fmla="*/ 261 w 261"/>
                <a:gd name="T1" fmla="*/ 260 h 260"/>
                <a:gd name="T2" fmla="*/ 261 w 261"/>
                <a:gd name="T3" fmla="*/ 260 h 260"/>
                <a:gd name="T4" fmla="*/ 261 w 261"/>
                <a:gd name="T5" fmla="*/ 258 h 260"/>
                <a:gd name="T6" fmla="*/ 130 w 261"/>
                <a:gd name="T7" fmla="*/ 168 h 260"/>
                <a:gd name="T8" fmla="*/ 71 w 261"/>
                <a:gd name="T9" fmla="*/ 125 h 260"/>
                <a:gd name="T10" fmla="*/ 47 w 261"/>
                <a:gd name="T11" fmla="*/ 83 h 260"/>
                <a:gd name="T12" fmla="*/ 0 w 261"/>
                <a:gd name="T13" fmla="*/ 0 h 260"/>
                <a:gd name="T14" fmla="*/ 126 w 261"/>
                <a:gd name="T15" fmla="*/ 68 h 260"/>
                <a:gd name="T16" fmla="*/ 126 w 261"/>
                <a:gd name="T17" fmla="*/ 68 h 260"/>
                <a:gd name="T18" fmla="*/ 168 w 261"/>
                <a:gd name="T19" fmla="*/ 130 h 260"/>
                <a:gd name="T20" fmla="*/ 261 w 261"/>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0">
                  <a:moveTo>
                    <a:pt x="261" y="260"/>
                  </a:moveTo>
                  <a:lnTo>
                    <a:pt x="261" y="260"/>
                  </a:lnTo>
                  <a:lnTo>
                    <a:pt x="261" y="258"/>
                  </a:lnTo>
                  <a:lnTo>
                    <a:pt x="130" y="168"/>
                  </a:lnTo>
                  <a:lnTo>
                    <a:pt x="71" y="125"/>
                  </a:lnTo>
                  <a:lnTo>
                    <a:pt x="47" y="83"/>
                  </a:lnTo>
                  <a:lnTo>
                    <a:pt x="0" y="0"/>
                  </a:lnTo>
                  <a:lnTo>
                    <a:pt x="126" y="68"/>
                  </a:lnTo>
                  <a:lnTo>
                    <a:pt x="126" y="68"/>
                  </a:lnTo>
                  <a:lnTo>
                    <a:pt x="168" y="130"/>
                  </a:lnTo>
                  <a:lnTo>
                    <a:pt x="261" y="26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5" name="Freeform 28">
              <a:extLst>
                <a:ext uri="{FF2B5EF4-FFF2-40B4-BE49-F238E27FC236}">
                  <a16:creationId xmlns:a16="http://schemas.microsoft.com/office/drawing/2014/main" id="{07944630-69F2-C8F7-1E32-54360E04C8CF}"/>
                </a:ext>
              </a:extLst>
            </p:cNvPr>
            <p:cNvSpPr>
              <a:spLocks/>
            </p:cNvSpPr>
            <p:nvPr/>
          </p:nvSpPr>
          <p:spPr bwMode="auto">
            <a:xfrm>
              <a:off x="-4046964" y="2922059"/>
              <a:ext cx="342428" cy="341116"/>
            </a:xfrm>
            <a:custGeom>
              <a:avLst/>
              <a:gdLst>
                <a:gd name="T0" fmla="*/ 0 w 261"/>
                <a:gd name="T1" fmla="*/ 0 h 260"/>
                <a:gd name="T2" fmla="*/ 126 w 261"/>
                <a:gd name="T3" fmla="*/ 68 h 260"/>
                <a:gd name="T4" fmla="*/ 126 w 261"/>
                <a:gd name="T5" fmla="*/ 68 h 260"/>
                <a:gd name="T6" fmla="*/ 168 w 261"/>
                <a:gd name="T7" fmla="*/ 130 h 260"/>
                <a:gd name="T8" fmla="*/ 261 w 261"/>
                <a:gd name="T9" fmla="*/ 260 h 260"/>
                <a:gd name="T10" fmla="*/ 0 w 261"/>
                <a:gd name="T11" fmla="*/ 0 h 260"/>
              </a:gdLst>
              <a:ahLst/>
              <a:cxnLst>
                <a:cxn ang="0">
                  <a:pos x="T0" y="T1"/>
                </a:cxn>
                <a:cxn ang="0">
                  <a:pos x="T2" y="T3"/>
                </a:cxn>
                <a:cxn ang="0">
                  <a:pos x="T4" y="T5"/>
                </a:cxn>
                <a:cxn ang="0">
                  <a:pos x="T6" y="T7"/>
                </a:cxn>
                <a:cxn ang="0">
                  <a:pos x="T8" y="T9"/>
                </a:cxn>
                <a:cxn ang="0">
                  <a:pos x="T10" y="T11"/>
                </a:cxn>
              </a:cxnLst>
              <a:rect l="0" t="0" r="r" b="b"/>
              <a:pathLst>
                <a:path w="261" h="260">
                  <a:moveTo>
                    <a:pt x="0" y="0"/>
                  </a:moveTo>
                  <a:lnTo>
                    <a:pt x="126" y="68"/>
                  </a:lnTo>
                  <a:lnTo>
                    <a:pt x="126" y="68"/>
                  </a:lnTo>
                  <a:lnTo>
                    <a:pt x="168" y="130"/>
                  </a:lnTo>
                  <a:lnTo>
                    <a:pt x="261" y="26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grpSp>
          <p:nvGrpSpPr>
            <p:cNvPr id="156" name="Group 155">
              <a:extLst>
                <a:ext uri="{FF2B5EF4-FFF2-40B4-BE49-F238E27FC236}">
                  <a16:creationId xmlns:a16="http://schemas.microsoft.com/office/drawing/2014/main" id="{1937DE95-1AFF-5AF8-BFD7-F9D4478CBC38}"/>
                </a:ext>
              </a:extLst>
            </p:cNvPr>
            <p:cNvGrpSpPr/>
            <p:nvPr/>
          </p:nvGrpSpPr>
          <p:grpSpPr>
            <a:xfrm>
              <a:off x="-5032263" y="1936759"/>
              <a:ext cx="1970600" cy="1970600"/>
              <a:chOff x="4902201" y="2746375"/>
              <a:chExt cx="2384425" cy="2384426"/>
            </a:xfrm>
          </p:grpSpPr>
          <p:sp>
            <p:nvSpPr>
              <p:cNvPr id="166" name="Rectangle 29">
                <a:extLst>
                  <a:ext uri="{FF2B5EF4-FFF2-40B4-BE49-F238E27FC236}">
                    <a16:creationId xmlns:a16="http://schemas.microsoft.com/office/drawing/2014/main" id="{3AFB8571-C217-E675-4B7B-93B6A0167574}"/>
                  </a:ext>
                </a:extLst>
              </p:cNvPr>
              <p:cNvSpPr>
                <a:spLocks noChangeArrowheads="1"/>
              </p:cNvSpPr>
              <p:nvPr/>
            </p:nvSpPr>
            <p:spPr bwMode="auto">
              <a:xfrm>
                <a:off x="6091238" y="2746375"/>
                <a:ext cx="11113" cy="8731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7" name="Rectangle 30">
                <a:extLst>
                  <a:ext uri="{FF2B5EF4-FFF2-40B4-BE49-F238E27FC236}">
                    <a16:creationId xmlns:a16="http://schemas.microsoft.com/office/drawing/2014/main" id="{1487B88B-1E92-35B0-989B-A5A14663811A}"/>
                  </a:ext>
                </a:extLst>
              </p:cNvPr>
              <p:cNvSpPr>
                <a:spLocks noChangeArrowheads="1"/>
              </p:cNvSpPr>
              <p:nvPr/>
            </p:nvSpPr>
            <p:spPr bwMode="auto">
              <a:xfrm>
                <a:off x="6094413" y="2762250"/>
                <a:ext cx="3175" cy="555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8" name="Freeform 31">
                <a:extLst>
                  <a:ext uri="{FF2B5EF4-FFF2-40B4-BE49-F238E27FC236}">
                    <a16:creationId xmlns:a16="http://schemas.microsoft.com/office/drawing/2014/main" id="{5AD163E4-7174-3B0A-33F6-F8F887B08F4D}"/>
                  </a:ext>
                </a:extLst>
              </p:cNvPr>
              <p:cNvSpPr>
                <a:spLocks/>
              </p:cNvSpPr>
              <p:nvPr/>
            </p:nvSpPr>
            <p:spPr bwMode="auto">
              <a:xfrm>
                <a:off x="5888038" y="2779713"/>
                <a:ext cx="14288" cy="53975"/>
              </a:xfrm>
              <a:custGeom>
                <a:avLst/>
                <a:gdLst>
                  <a:gd name="T0" fmla="*/ 9 w 9"/>
                  <a:gd name="T1" fmla="*/ 34 h 34"/>
                  <a:gd name="T2" fmla="*/ 7 w 9"/>
                  <a:gd name="T3" fmla="*/ 34 h 34"/>
                  <a:gd name="T4" fmla="*/ 0 w 9"/>
                  <a:gd name="T5" fmla="*/ 0 h 34"/>
                  <a:gd name="T6" fmla="*/ 4 w 9"/>
                  <a:gd name="T7" fmla="*/ 0 h 34"/>
                  <a:gd name="T8" fmla="*/ 9 w 9"/>
                  <a:gd name="T9" fmla="*/ 34 h 34"/>
                </a:gdLst>
                <a:ahLst/>
                <a:cxnLst>
                  <a:cxn ang="0">
                    <a:pos x="T0" y="T1"/>
                  </a:cxn>
                  <a:cxn ang="0">
                    <a:pos x="T2" y="T3"/>
                  </a:cxn>
                  <a:cxn ang="0">
                    <a:pos x="T4" y="T5"/>
                  </a:cxn>
                  <a:cxn ang="0">
                    <a:pos x="T6" y="T7"/>
                  </a:cxn>
                  <a:cxn ang="0">
                    <a:pos x="T8" y="T9"/>
                  </a:cxn>
                </a:cxnLst>
                <a:rect l="0" t="0" r="r" b="b"/>
                <a:pathLst>
                  <a:path w="9" h="34">
                    <a:moveTo>
                      <a:pt x="9" y="34"/>
                    </a:moveTo>
                    <a:lnTo>
                      <a:pt x="7" y="34"/>
                    </a:lnTo>
                    <a:lnTo>
                      <a:pt x="0" y="0"/>
                    </a:lnTo>
                    <a:lnTo>
                      <a:pt x="4" y="0"/>
                    </a:lnTo>
                    <a:lnTo>
                      <a:pt x="9" y="3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9" name="Freeform 32">
                <a:extLst>
                  <a:ext uri="{FF2B5EF4-FFF2-40B4-BE49-F238E27FC236}">
                    <a16:creationId xmlns:a16="http://schemas.microsoft.com/office/drawing/2014/main" id="{A3C854E6-A74D-FB89-9D95-96A10E822715}"/>
                  </a:ext>
                </a:extLst>
              </p:cNvPr>
              <p:cNvSpPr>
                <a:spLocks/>
              </p:cNvSpPr>
              <p:nvPr/>
            </p:nvSpPr>
            <p:spPr bwMode="auto">
              <a:xfrm>
                <a:off x="5691188" y="2833688"/>
                <a:ext cx="23813" cy="52388"/>
              </a:xfrm>
              <a:custGeom>
                <a:avLst/>
                <a:gdLst>
                  <a:gd name="T0" fmla="*/ 15 w 15"/>
                  <a:gd name="T1" fmla="*/ 30 h 33"/>
                  <a:gd name="T2" fmla="*/ 12 w 15"/>
                  <a:gd name="T3" fmla="*/ 33 h 33"/>
                  <a:gd name="T4" fmla="*/ 0 w 15"/>
                  <a:gd name="T5" fmla="*/ 0 h 33"/>
                  <a:gd name="T6" fmla="*/ 3 w 15"/>
                  <a:gd name="T7" fmla="*/ 0 h 33"/>
                  <a:gd name="T8" fmla="*/ 15 w 15"/>
                  <a:gd name="T9" fmla="*/ 30 h 33"/>
                </a:gdLst>
                <a:ahLst/>
                <a:cxnLst>
                  <a:cxn ang="0">
                    <a:pos x="T0" y="T1"/>
                  </a:cxn>
                  <a:cxn ang="0">
                    <a:pos x="T2" y="T3"/>
                  </a:cxn>
                  <a:cxn ang="0">
                    <a:pos x="T4" y="T5"/>
                  </a:cxn>
                  <a:cxn ang="0">
                    <a:pos x="T6" y="T7"/>
                  </a:cxn>
                  <a:cxn ang="0">
                    <a:pos x="T8" y="T9"/>
                  </a:cxn>
                </a:cxnLst>
                <a:rect l="0" t="0" r="r" b="b"/>
                <a:pathLst>
                  <a:path w="15" h="33">
                    <a:moveTo>
                      <a:pt x="15" y="30"/>
                    </a:moveTo>
                    <a:lnTo>
                      <a:pt x="12" y="33"/>
                    </a:lnTo>
                    <a:lnTo>
                      <a:pt x="0" y="0"/>
                    </a:lnTo>
                    <a:lnTo>
                      <a:pt x="3" y="0"/>
                    </a:lnTo>
                    <a:lnTo>
                      <a:pt x="15" y="3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0" name="Freeform 33">
                <a:extLst>
                  <a:ext uri="{FF2B5EF4-FFF2-40B4-BE49-F238E27FC236}">
                    <a16:creationId xmlns:a16="http://schemas.microsoft.com/office/drawing/2014/main" id="{A5F9F638-0CE6-8969-7D86-8A0466095D29}"/>
                  </a:ext>
                </a:extLst>
              </p:cNvPr>
              <p:cNvSpPr>
                <a:spLocks/>
              </p:cNvSpPr>
              <p:nvPr/>
            </p:nvSpPr>
            <p:spPr bwMode="auto">
              <a:xfrm>
                <a:off x="5503863" y="2919413"/>
                <a:ext cx="33338" cy="49213"/>
              </a:xfrm>
              <a:custGeom>
                <a:avLst/>
                <a:gdLst>
                  <a:gd name="T0" fmla="*/ 21 w 21"/>
                  <a:gd name="T1" fmla="*/ 28 h 31"/>
                  <a:gd name="T2" fmla="*/ 19 w 21"/>
                  <a:gd name="T3" fmla="*/ 31 h 31"/>
                  <a:gd name="T4" fmla="*/ 0 w 21"/>
                  <a:gd name="T5" fmla="*/ 0 h 31"/>
                  <a:gd name="T6" fmla="*/ 5 w 21"/>
                  <a:gd name="T7" fmla="*/ 0 h 31"/>
                  <a:gd name="T8" fmla="*/ 21 w 21"/>
                  <a:gd name="T9" fmla="*/ 28 h 31"/>
                </a:gdLst>
                <a:ahLst/>
                <a:cxnLst>
                  <a:cxn ang="0">
                    <a:pos x="T0" y="T1"/>
                  </a:cxn>
                  <a:cxn ang="0">
                    <a:pos x="T2" y="T3"/>
                  </a:cxn>
                  <a:cxn ang="0">
                    <a:pos x="T4" y="T5"/>
                  </a:cxn>
                  <a:cxn ang="0">
                    <a:pos x="T6" y="T7"/>
                  </a:cxn>
                  <a:cxn ang="0">
                    <a:pos x="T8" y="T9"/>
                  </a:cxn>
                </a:cxnLst>
                <a:rect l="0" t="0" r="r" b="b"/>
                <a:pathLst>
                  <a:path w="21" h="31">
                    <a:moveTo>
                      <a:pt x="21" y="28"/>
                    </a:moveTo>
                    <a:lnTo>
                      <a:pt x="19" y="31"/>
                    </a:lnTo>
                    <a:lnTo>
                      <a:pt x="0" y="0"/>
                    </a:lnTo>
                    <a:lnTo>
                      <a:pt x="5" y="0"/>
                    </a:lnTo>
                    <a:lnTo>
                      <a:pt x="21"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1" name="Freeform 34">
                <a:extLst>
                  <a:ext uri="{FF2B5EF4-FFF2-40B4-BE49-F238E27FC236}">
                    <a16:creationId xmlns:a16="http://schemas.microsoft.com/office/drawing/2014/main" id="{AA1FE745-9875-2C98-865E-4A5A16150432}"/>
                  </a:ext>
                </a:extLst>
              </p:cNvPr>
              <p:cNvSpPr>
                <a:spLocks/>
              </p:cNvSpPr>
              <p:nvPr/>
            </p:nvSpPr>
            <p:spPr bwMode="auto">
              <a:xfrm>
                <a:off x="5338763" y="3035300"/>
                <a:ext cx="36513" cy="46038"/>
              </a:xfrm>
              <a:custGeom>
                <a:avLst/>
                <a:gdLst>
                  <a:gd name="T0" fmla="*/ 23 w 23"/>
                  <a:gd name="T1" fmla="*/ 27 h 29"/>
                  <a:gd name="T2" fmla="*/ 21 w 23"/>
                  <a:gd name="T3" fmla="*/ 29 h 29"/>
                  <a:gd name="T4" fmla="*/ 0 w 23"/>
                  <a:gd name="T5" fmla="*/ 3 h 29"/>
                  <a:gd name="T6" fmla="*/ 2 w 23"/>
                  <a:gd name="T7" fmla="*/ 0 h 29"/>
                  <a:gd name="T8" fmla="*/ 23 w 23"/>
                  <a:gd name="T9" fmla="*/ 27 h 29"/>
                </a:gdLst>
                <a:ahLst/>
                <a:cxnLst>
                  <a:cxn ang="0">
                    <a:pos x="T0" y="T1"/>
                  </a:cxn>
                  <a:cxn ang="0">
                    <a:pos x="T2" y="T3"/>
                  </a:cxn>
                  <a:cxn ang="0">
                    <a:pos x="T4" y="T5"/>
                  </a:cxn>
                  <a:cxn ang="0">
                    <a:pos x="T6" y="T7"/>
                  </a:cxn>
                  <a:cxn ang="0">
                    <a:pos x="T8" y="T9"/>
                  </a:cxn>
                </a:cxnLst>
                <a:rect l="0" t="0" r="r" b="b"/>
                <a:pathLst>
                  <a:path w="23" h="29">
                    <a:moveTo>
                      <a:pt x="23" y="27"/>
                    </a:moveTo>
                    <a:lnTo>
                      <a:pt x="21" y="29"/>
                    </a:lnTo>
                    <a:lnTo>
                      <a:pt x="0" y="3"/>
                    </a:lnTo>
                    <a:lnTo>
                      <a:pt x="2" y="0"/>
                    </a:lnTo>
                    <a:lnTo>
                      <a:pt x="23" y="2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2" name="Freeform 35">
                <a:extLst>
                  <a:ext uri="{FF2B5EF4-FFF2-40B4-BE49-F238E27FC236}">
                    <a16:creationId xmlns:a16="http://schemas.microsoft.com/office/drawing/2014/main" id="{552E24E6-A820-A199-1BE4-D9AFBF1A00BC}"/>
                  </a:ext>
                </a:extLst>
              </p:cNvPr>
              <p:cNvSpPr>
                <a:spLocks/>
              </p:cNvSpPr>
              <p:nvPr/>
            </p:nvSpPr>
            <p:spPr bwMode="auto">
              <a:xfrm>
                <a:off x="5191126" y="3178175"/>
                <a:ext cx="46038" cy="38100"/>
              </a:xfrm>
              <a:custGeom>
                <a:avLst/>
                <a:gdLst>
                  <a:gd name="T0" fmla="*/ 29 w 29"/>
                  <a:gd name="T1" fmla="*/ 22 h 24"/>
                  <a:gd name="T2" fmla="*/ 26 w 29"/>
                  <a:gd name="T3" fmla="*/ 24 h 24"/>
                  <a:gd name="T4" fmla="*/ 0 w 29"/>
                  <a:gd name="T5" fmla="*/ 3 h 24"/>
                  <a:gd name="T6" fmla="*/ 3 w 29"/>
                  <a:gd name="T7" fmla="*/ 0 h 24"/>
                  <a:gd name="T8" fmla="*/ 29 w 29"/>
                  <a:gd name="T9" fmla="*/ 22 h 24"/>
                </a:gdLst>
                <a:ahLst/>
                <a:cxnLst>
                  <a:cxn ang="0">
                    <a:pos x="T0" y="T1"/>
                  </a:cxn>
                  <a:cxn ang="0">
                    <a:pos x="T2" y="T3"/>
                  </a:cxn>
                  <a:cxn ang="0">
                    <a:pos x="T4" y="T5"/>
                  </a:cxn>
                  <a:cxn ang="0">
                    <a:pos x="T6" y="T7"/>
                  </a:cxn>
                  <a:cxn ang="0">
                    <a:pos x="T8" y="T9"/>
                  </a:cxn>
                </a:cxnLst>
                <a:rect l="0" t="0" r="r" b="b"/>
                <a:pathLst>
                  <a:path w="29" h="24">
                    <a:moveTo>
                      <a:pt x="29" y="22"/>
                    </a:moveTo>
                    <a:lnTo>
                      <a:pt x="26" y="24"/>
                    </a:lnTo>
                    <a:lnTo>
                      <a:pt x="0" y="3"/>
                    </a:lnTo>
                    <a:lnTo>
                      <a:pt x="3" y="0"/>
                    </a:lnTo>
                    <a:lnTo>
                      <a:pt x="29" y="2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3" name="Freeform 36">
                <a:extLst>
                  <a:ext uri="{FF2B5EF4-FFF2-40B4-BE49-F238E27FC236}">
                    <a16:creationId xmlns:a16="http://schemas.microsoft.com/office/drawing/2014/main" id="{67ED066C-A119-29E9-9AA9-54BC6852DD26}"/>
                  </a:ext>
                </a:extLst>
              </p:cNvPr>
              <p:cNvSpPr>
                <a:spLocks/>
              </p:cNvSpPr>
              <p:nvPr/>
            </p:nvSpPr>
            <p:spPr bwMode="auto">
              <a:xfrm>
                <a:off x="5075238" y="3344863"/>
                <a:ext cx="49213" cy="33338"/>
              </a:xfrm>
              <a:custGeom>
                <a:avLst/>
                <a:gdLst>
                  <a:gd name="T0" fmla="*/ 31 w 31"/>
                  <a:gd name="T1" fmla="*/ 19 h 21"/>
                  <a:gd name="T2" fmla="*/ 31 w 31"/>
                  <a:gd name="T3" fmla="*/ 21 h 21"/>
                  <a:gd name="T4" fmla="*/ 0 w 31"/>
                  <a:gd name="T5" fmla="*/ 4 h 21"/>
                  <a:gd name="T6" fmla="*/ 2 w 31"/>
                  <a:gd name="T7" fmla="*/ 0 h 21"/>
                  <a:gd name="T8" fmla="*/ 31 w 31"/>
                  <a:gd name="T9" fmla="*/ 19 h 21"/>
                </a:gdLst>
                <a:ahLst/>
                <a:cxnLst>
                  <a:cxn ang="0">
                    <a:pos x="T0" y="T1"/>
                  </a:cxn>
                  <a:cxn ang="0">
                    <a:pos x="T2" y="T3"/>
                  </a:cxn>
                  <a:cxn ang="0">
                    <a:pos x="T4" y="T5"/>
                  </a:cxn>
                  <a:cxn ang="0">
                    <a:pos x="T6" y="T7"/>
                  </a:cxn>
                  <a:cxn ang="0">
                    <a:pos x="T8" y="T9"/>
                  </a:cxn>
                </a:cxnLst>
                <a:rect l="0" t="0" r="r" b="b"/>
                <a:pathLst>
                  <a:path w="31" h="21">
                    <a:moveTo>
                      <a:pt x="31" y="19"/>
                    </a:moveTo>
                    <a:lnTo>
                      <a:pt x="31" y="21"/>
                    </a:lnTo>
                    <a:lnTo>
                      <a:pt x="0" y="4"/>
                    </a:lnTo>
                    <a:lnTo>
                      <a:pt x="2" y="0"/>
                    </a:lnTo>
                    <a:lnTo>
                      <a:pt x="31"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4" name="Freeform 37">
                <a:extLst>
                  <a:ext uri="{FF2B5EF4-FFF2-40B4-BE49-F238E27FC236}">
                    <a16:creationId xmlns:a16="http://schemas.microsoft.com/office/drawing/2014/main" id="{0F7B3E25-746A-514A-8BA8-9292C388297A}"/>
                  </a:ext>
                </a:extLst>
              </p:cNvPr>
              <p:cNvSpPr>
                <a:spLocks/>
              </p:cNvSpPr>
              <p:nvPr/>
            </p:nvSpPr>
            <p:spPr bwMode="auto">
              <a:xfrm>
                <a:off x="4987926" y="3532188"/>
                <a:ext cx="52388" cy="22225"/>
              </a:xfrm>
              <a:custGeom>
                <a:avLst/>
                <a:gdLst>
                  <a:gd name="T0" fmla="*/ 33 w 33"/>
                  <a:gd name="T1" fmla="*/ 12 h 14"/>
                  <a:gd name="T2" fmla="*/ 33 w 33"/>
                  <a:gd name="T3" fmla="*/ 14 h 14"/>
                  <a:gd name="T4" fmla="*/ 0 w 33"/>
                  <a:gd name="T5" fmla="*/ 2 h 14"/>
                  <a:gd name="T6" fmla="*/ 3 w 33"/>
                  <a:gd name="T7" fmla="*/ 0 h 14"/>
                  <a:gd name="T8" fmla="*/ 33 w 33"/>
                  <a:gd name="T9" fmla="*/ 12 h 14"/>
                </a:gdLst>
                <a:ahLst/>
                <a:cxnLst>
                  <a:cxn ang="0">
                    <a:pos x="T0" y="T1"/>
                  </a:cxn>
                  <a:cxn ang="0">
                    <a:pos x="T2" y="T3"/>
                  </a:cxn>
                  <a:cxn ang="0">
                    <a:pos x="T4" y="T5"/>
                  </a:cxn>
                  <a:cxn ang="0">
                    <a:pos x="T6" y="T7"/>
                  </a:cxn>
                  <a:cxn ang="0">
                    <a:pos x="T8" y="T9"/>
                  </a:cxn>
                </a:cxnLst>
                <a:rect l="0" t="0" r="r" b="b"/>
                <a:pathLst>
                  <a:path w="33" h="14">
                    <a:moveTo>
                      <a:pt x="33" y="12"/>
                    </a:moveTo>
                    <a:lnTo>
                      <a:pt x="33" y="14"/>
                    </a:lnTo>
                    <a:lnTo>
                      <a:pt x="0" y="2"/>
                    </a:lnTo>
                    <a:lnTo>
                      <a:pt x="3" y="0"/>
                    </a:lnTo>
                    <a:lnTo>
                      <a:pt x="33" y="1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5" name="Freeform 38">
                <a:extLst>
                  <a:ext uri="{FF2B5EF4-FFF2-40B4-BE49-F238E27FC236}">
                    <a16:creationId xmlns:a16="http://schemas.microsoft.com/office/drawing/2014/main" id="{80CFEBE4-7A3A-A6EF-A879-60EBBDF9155C}"/>
                  </a:ext>
                </a:extLst>
              </p:cNvPr>
              <p:cNvSpPr>
                <a:spLocks/>
              </p:cNvSpPr>
              <p:nvPr/>
            </p:nvSpPr>
            <p:spPr bwMode="auto">
              <a:xfrm>
                <a:off x="4935538" y="3727450"/>
                <a:ext cx="57150" cy="15875"/>
              </a:xfrm>
              <a:custGeom>
                <a:avLst/>
                <a:gdLst>
                  <a:gd name="T0" fmla="*/ 36 w 36"/>
                  <a:gd name="T1" fmla="*/ 7 h 10"/>
                  <a:gd name="T2" fmla="*/ 33 w 36"/>
                  <a:gd name="T3" fmla="*/ 10 h 10"/>
                  <a:gd name="T4" fmla="*/ 0 w 36"/>
                  <a:gd name="T5" fmla="*/ 5 h 10"/>
                  <a:gd name="T6" fmla="*/ 0 w 36"/>
                  <a:gd name="T7" fmla="*/ 0 h 10"/>
                  <a:gd name="T8" fmla="*/ 36 w 36"/>
                  <a:gd name="T9" fmla="*/ 7 h 10"/>
                </a:gdLst>
                <a:ahLst/>
                <a:cxnLst>
                  <a:cxn ang="0">
                    <a:pos x="T0" y="T1"/>
                  </a:cxn>
                  <a:cxn ang="0">
                    <a:pos x="T2" y="T3"/>
                  </a:cxn>
                  <a:cxn ang="0">
                    <a:pos x="T4" y="T5"/>
                  </a:cxn>
                  <a:cxn ang="0">
                    <a:pos x="T6" y="T7"/>
                  </a:cxn>
                  <a:cxn ang="0">
                    <a:pos x="T8" y="T9"/>
                  </a:cxn>
                </a:cxnLst>
                <a:rect l="0" t="0" r="r" b="b"/>
                <a:pathLst>
                  <a:path w="36" h="10">
                    <a:moveTo>
                      <a:pt x="36" y="7"/>
                    </a:moveTo>
                    <a:lnTo>
                      <a:pt x="33" y="10"/>
                    </a:lnTo>
                    <a:lnTo>
                      <a:pt x="0" y="5"/>
                    </a:lnTo>
                    <a:lnTo>
                      <a:pt x="0" y="0"/>
                    </a:lnTo>
                    <a:lnTo>
                      <a:pt x="36" y="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6" name="Rectangle 39">
                <a:extLst>
                  <a:ext uri="{FF2B5EF4-FFF2-40B4-BE49-F238E27FC236}">
                    <a16:creationId xmlns:a16="http://schemas.microsoft.com/office/drawing/2014/main" id="{43C15857-83C2-BF8B-5E49-9FBDDD1A2F42}"/>
                  </a:ext>
                </a:extLst>
              </p:cNvPr>
              <p:cNvSpPr>
                <a:spLocks noChangeArrowheads="1"/>
              </p:cNvSpPr>
              <p:nvPr/>
            </p:nvSpPr>
            <p:spPr bwMode="auto">
              <a:xfrm>
                <a:off x="4916488" y="3933825"/>
                <a:ext cx="57150" cy="47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7" name="Freeform 40">
                <a:extLst>
                  <a:ext uri="{FF2B5EF4-FFF2-40B4-BE49-F238E27FC236}">
                    <a16:creationId xmlns:a16="http://schemas.microsoft.com/office/drawing/2014/main" id="{9ACC6514-435A-2921-04EC-3B83FB9F8198}"/>
                  </a:ext>
                </a:extLst>
              </p:cNvPr>
              <p:cNvSpPr>
                <a:spLocks/>
              </p:cNvSpPr>
              <p:nvPr/>
            </p:nvSpPr>
            <p:spPr bwMode="auto">
              <a:xfrm>
                <a:off x="4935538" y="4125913"/>
                <a:ext cx="52388" cy="15875"/>
              </a:xfrm>
              <a:custGeom>
                <a:avLst/>
                <a:gdLst>
                  <a:gd name="T0" fmla="*/ 33 w 33"/>
                  <a:gd name="T1" fmla="*/ 0 h 10"/>
                  <a:gd name="T2" fmla="*/ 33 w 33"/>
                  <a:gd name="T3" fmla="*/ 5 h 10"/>
                  <a:gd name="T4" fmla="*/ 0 w 33"/>
                  <a:gd name="T5" fmla="*/ 10 h 10"/>
                  <a:gd name="T6" fmla="*/ 0 w 33"/>
                  <a:gd name="T7" fmla="*/ 7 h 10"/>
                  <a:gd name="T8" fmla="*/ 33 w 33"/>
                  <a:gd name="T9" fmla="*/ 0 h 10"/>
                </a:gdLst>
                <a:ahLst/>
                <a:cxnLst>
                  <a:cxn ang="0">
                    <a:pos x="T0" y="T1"/>
                  </a:cxn>
                  <a:cxn ang="0">
                    <a:pos x="T2" y="T3"/>
                  </a:cxn>
                  <a:cxn ang="0">
                    <a:pos x="T4" y="T5"/>
                  </a:cxn>
                  <a:cxn ang="0">
                    <a:pos x="T6" y="T7"/>
                  </a:cxn>
                  <a:cxn ang="0">
                    <a:pos x="T8" y="T9"/>
                  </a:cxn>
                </a:cxnLst>
                <a:rect l="0" t="0" r="r" b="b"/>
                <a:pathLst>
                  <a:path w="33" h="10">
                    <a:moveTo>
                      <a:pt x="33" y="0"/>
                    </a:moveTo>
                    <a:lnTo>
                      <a:pt x="33" y="5"/>
                    </a:lnTo>
                    <a:lnTo>
                      <a:pt x="0" y="10"/>
                    </a:lnTo>
                    <a:lnTo>
                      <a:pt x="0" y="7"/>
                    </a:lnTo>
                    <a:lnTo>
                      <a:pt x="33"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8" name="Freeform 41">
                <a:extLst>
                  <a:ext uri="{FF2B5EF4-FFF2-40B4-BE49-F238E27FC236}">
                    <a16:creationId xmlns:a16="http://schemas.microsoft.com/office/drawing/2014/main" id="{5648A044-1C66-87C3-DC16-87E4C599AD1E}"/>
                  </a:ext>
                </a:extLst>
              </p:cNvPr>
              <p:cNvSpPr>
                <a:spLocks/>
              </p:cNvSpPr>
              <p:nvPr/>
            </p:nvSpPr>
            <p:spPr bwMode="auto">
              <a:xfrm>
                <a:off x="4987926" y="4318000"/>
                <a:ext cx="52388" cy="22225"/>
              </a:xfrm>
              <a:custGeom>
                <a:avLst/>
                <a:gdLst>
                  <a:gd name="T0" fmla="*/ 31 w 33"/>
                  <a:gd name="T1" fmla="*/ 0 h 14"/>
                  <a:gd name="T2" fmla="*/ 33 w 33"/>
                  <a:gd name="T3" fmla="*/ 2 h 14"/>
                  <a:gd name="T4" fmla="*/ 0 w 33"/>
                  <a:gd name="T5" fmla="*/ 14 h 14"/>
                  <a:gd name="T6" fmla="*/ 0 w 33"/>
                  <a:gd name="T7" fmla="*/ 9 h 14"/>
                  <a:gd name="T8" fmla="*/ 31 w 33"/>
                  <a:gd name="T9" fmla="*/ 0 h 14"/>
                </a:gdLst>
                <a:ahLst/>
                <a:cxnLst>
                  <a:cxn ang="0">
                    <a:pos x="T0" y="T1"/>
                  </a:cxn>
                  <a:cxn ang="0">
                    <a:pos x="T2" y="T3"/>
                  </a:cxn>
                  <a:cxn ang="0">
                    <a:pos x="T4" y="T5"/>
                  </a:cxn>
                  <a:cxn ang="0">
                    <a:pos x="T6" y="T7"/>
                  </a:cxn>
                  <a:cxn ang="0">
                    <a:pos x="T8" y="T9"/>
                  </a:cxn>
                </a:cxnLst>
                <a:rect l="0" t="0" r="r" b="b"/>
                <a:pathLst>
                  <a:path w="33" h="14">
                    <a:moveTo>
                      <a:pt x="31" y="0"/>
                    </a:moveTo>
                    <a:lnTo>
                      <a:pt x="33" y="2"/>
                    </a:lnTo>
                    <a:lnTo>
                      <a:pt x="0" y="14"/>
                    </a:lnTo>
                    <a:lnTo>
                      <a:pt x="0" y="9"/>
                    </a:lnTo>
                    <a:lnTo>
                      <a:pt x="31"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9" name="Freeform 42">
                <a:extLst>
                  <a:ext uri="{FF2B5EF4-FFF2-40B4-BE49-F238E27FC236}">
                    <a16:creationId xmlns:a16="http://schemas.microsoft.com/office/drawing/2014/main" id="{27E5D762-A884-127A-C068-D34D2BAD5C39}"/>
                  </a:ext>
                </a:extLst>
              </p:cNvPr>
              <p:cNvSpPr>
                <a:spLocks/>
              </p:cNvSpPr>
              <p:nvPr/>
            </p:nvSpPr>
            <p:spPr bwMode="auto">
              <a:xfrm>
                <a:off x="5075238" y="4494213"/>
                <a:ext cx="49213" cy="30163"/>
              </a:xfrm>
              <a:custGeom>
                <a:avLst/>
                <a:gdLst>
                  <a:gd name="T0" fmla="*/ 28 w 31"/>
                  <a:gd name="T1" fmla="*/ 0 h 19"/>
                  <a:gd name="T2" fmla="*/ 31 w 31"/>
                  <a:gd name="T3" fmla="*/ 3 h 19"/>
                  <a:gd name="T4" fmla="*/ 0 w 31"/>
                  <a:gd name="T5" fmla="*/ 19 h 19"/>
                  <a:gd name="T6" fmla="*/ 0 w 31"/>
                  <a:gd name="T7" fmla="*/ 17 h 19"/>
                  <a:gd name="T8" fmla="*/ 28 w 31"/>
                  <a:gd name="T9" fmla="*/ 0 h 19"/>
                </a:gdLst>
                <a:ahLst/>
                <a:cxnLst>
                  <a:cxn ang="0">
                    <a:pos x="T0" y="T1"/>
                  </a:cxn>
                  <a:cxn ang="0">
                    <a:pos x="T2" y="T3"/>
                  </a:cxn>
                  <a:cxn ang="0">
                    <a:pos x="T4" y="T5"/>
                  </a:cxn>
                  <a:cxn ang="0">
                    <a:pos x="T6" y="T7"/>
                  </a:cxn>
                  <a:cxn ang="0">
                    <a:pos x="T8" y="T9"/>
                  </a:cxn>
                </a:cxnLst>
                <a:rect l="0" t="0" r="r" b="b"/>
                <a:pathLst>
                  <a:path w="31" h="19">
                    <a:moveTo>
                      <a:pt x="28" y="0"/>
                    </a:moveTo>
                    <a:lnTo>
                      <a:pt x="31" y="3"/>
                    </a:lnTo>
                    <a:lnTo>
                      <a:pt x="0" y="19"/>
                    </a:lnTo>
                    <a:lnTo>
                      <a:pt x="0" y="17"/>
                    </a:lnTo>
                    <a:lnTo>
                      <a:pt x="2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0" name="Freeform 43">
                <a:extLst>
                  <a:ext uri="{FF2B5EF4-FFF2-40B4-BE49-F238E27FC236}">
                    <a16:creationId xmlns:a16="http://schemas.microsoft.com/office/drawing/2014/main" id="{BA450866-F6DB-572D-8EB1-B934DB1464B1}"/>
                  </a:ext>
                </a:extLst>
              </p:cNvPr>
              <p:cNvSpPr>
                <a:spLocks/>
              </p:cNvSpPr>
              <p:nvPr/>
            </p:nvSpPr>
            <p:spPr bwMode="auto">
              <a:xfrm>
                <a:off x="5191126" y="4652963"/>
                <a:ext cx="46038" cy="41275"/>
              </a:xfrm>
              <a:custGeom>
                <a:avLst/>
                <a:gdLst>
                  <a:gd name="T0" fmla="*/ 26 w 29"/>
                  <a:gd name="T1" fmla="*/ 0 h 26"/>
                  <a:gd name="T2" fmla="*/ 29 w 29"/>
                  <a:gd name="T3" fmla="*/ 4 h 26"/>
                  <a:gd name="T4" fmla="*/ 3 w 29"/>
                  <a:gd name="T5" fmla="*/ 26 h 26"/>
                  <a:gd name="T6" fmla="*/ 0 w 29"/>
                  <a:gd name="T7" fmla="*/ 23 h 26"/>
                  <a:gd name="T8" fmla="*/ 26 w 29"/>
                  <a:gd name="T9" fmla="*/ 0 h 26"/>
                </a:gdLst>
                <a:ahLst/>
                <a:cxnLst>
                  <a:cxn ang="0">
                    <a:pos x="T0" y="T1"/>
                  </a:cxn>
                  <a:cxn ang="0">
                    <a:pos x="T2" y="T3"/>
                  </a:cxn>
                  <a:cxn ang="0">
                    <a:pos x="T4" y="T5"/>
                  </a:cxn>
                  <a:cxn ang="0">
                    <a:pos x="T6" y="T7"/>
                  </a:cxn>
                  <a:cxn ang="0">
                    <a:pos x="T8" y="T9"/>
                  </a:cxn>
                </a:cxnLst>
                <a:rect l="0" t="0" r="r" b="b"/>
                <a:pathLst>
                  <a:path w="29" h="26">
                    <a:moveTo>
                      <a:pt x="26" y="0"/>
                    </a:moveTo>
                    <a:lnTo>
                      <a:pt x="29" y="4"/>
                    </a:lnTo>
                    <a:lnTo>
                      <a:pt x="3" y="26"/>
                    </a:lnTo>
                    <a:lnTo>
                      <a:pt x="0" y="23"/>
                    </a:lnTo>
                    <a:lnTo>
                      <a:pt x="26"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1" name="Freeform 44">
                <a:extLst>
                  <a:ext uri="{FF2B5EF4-FFF2-40B4-BE49-F238E27FC236}">
                    <a16:creationId xmlns:a16="http://schemas.microsoft.com/office/drawing/2014/main" id="{EA7A64EE-ADA0-0CEC-C089-C250D46AAAEA}"/>
                  </a:ext>
                </a:extLst>
              </p:cNvPr>
              <p:cNvSpPr>
                <a:spLocks/>
              </p:cNvSpPr>
              <p:nvPr/>
            </p:nvSpPr>
            <p:spPr bwMode="auto">
              <a:xfrm>
                <a:off x="5334001" y="4791075"/>
                <a:ext cx="38100" cy="46038"/>
              </a:xfrm>
              <a:custGeom>
                <a:avLst/>
                <a:gdLst>
                  <a:gd name="T0" fmla="*/ 22 w 24"/>
                  <a:gd name="T1" fmla="*/ 0 h 29"/>
                  <a:gd name="T2" fmla="*/ 24 w 24"/>
                  <a:gd name="T3" fmla="*/ 3 h 29"/>
                  <a:gd name="T4" fmla="*/ 3 w 24"/>
                  <a:gd name="T5" fmla="*/ 29 h 29"/>
                  <a:gd name="T6" fmla="*/ 0 w 24"/>
                  <a:gd name="T7" fmla="*/ 26 h 29"/>
                  <a:gd name="T8" fmla="*/ 22 w 24"/>
                  <a:gd name="T9" fmla="*/ 0 h 29"/>
                </a:gdLst>
                <a:ahLst/>
                <a:cxnLst>
                  <a:cxn ang="0">
                    <a:pos x="T0" y="T1"/>
                  </a:cxn>
                  <a:cxn ang="0">
                    <a:pos x="T2" y="T3"/>
                  </a:cxn>
                  <a:cxn ang="0">
                    <a:pos x="T4" y="T5"/>
                  </a:cxn>
                  <a:cxn ang="0">
                    <a:pos x="T6" y="T7"/>
                  </a:cxn>
                  <a:cxn ang="0">
                    <a:pos x="T8" y="T9"/>
                  </a:cxn>
                </a:cxnLst>
                <a:rect l="0" t="0" r="r" b="b"/>
                <a:pathLst>
                  <a:path w="24" h="29">
                    <a:moveTo>
                      <a:pt x="22" y="0"/>
                    </a:moveTo>
                    <a:lnTo>
                      <a:pt x="24" y="3"/>
                    </a:lnTo>
                    <a:lnTo>
                      <a:pt x="3" y="29"/>
                    </a:lnTo>
                    <a:lnTo>
                      <a:pt x="0" y="26"/>
                    </a:lnTo>
                    <a:lnTo>
                      <a:pt x="2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2" name="Freeform 45">
                <a:extLst>
                  <a:ext uri="{FF2B5EF4-FFF2-40B4-BE49-F238E27FC236}">
                    <a16:creationId xmlns:a16="http://schemas.microsoft.com/office/drawing/2014/main" id="{3D258B73-1D57-3D49-1D6C-83A95D033542}"/>
                  </a:ext>
                </a:extLst>
              </p:cNvPr>
              <p:cNvSpPr>
                <a:spLocks/>
              </p:cNvSpPr>
              <p:nvPr/>
            </p:nvSpPr>
            <p:spPr bwMode="auto">
              <a:xfrm>
                <a:off x="5500688" y="4903788"/>
                <a:ext cx="33338" cy="53975"/>
              </a:xfrm>
              <a:custGeom>
                <a:avLst/>
                <a:gdLst>
                  <a:gd name="T0" fmla="*/ 18 w 21"/>
                  <a:gd name="T1" fmla="*/ 0 h 34"/>
                  <a:gd name="T2" fmla="*/ 21 w 21"/>
                  <a:gd name="T3" fmla="*/ 3 h 34"/>
                  <a:gd name="T4" fmla="*/ 4 w 21"/>
                  <a:gd name="T5" fmla="*/ 34 h 34"/>
                  <a:gd name="T6" fmla="*/ 0 w 21"/>
                  <a:gd name="T7" fmla="*/ 31 h 34"/>
                  <a:gd name="T8" fmla="*/ 18 w 21"/>
                  <a:gd name="T9" fmla="*/ 0 h 34"/>
                </a:gdLst>
                <a:ahLst/>
                <a:cxnLst>
                  <a:cxn ang="0">
                    <a:pos x="T0" y="T1"/>
                  </a:cxn>
                  <a:cxn ang="0">
                    <a:pos x="T2" y="T3"/>
                  </a:cxn>
                  <a:cxn ang="0">
                    <a:pos x="T4" y="T5"/>
                  </a:cxn>
                  <a:cxn ang="0">
                    <a:pos x="T6" y="T7"/>
                  </a:cxn>
                  <a:cxn ang="0">
                    <a:pos x="T8" y="T9"/>
                  </a:cxn>
                </a:cxnLst>
                <a:rect l="0" t="0" r="r" b="b"/>
                <a:pathLst>
                  <a:path w="21" h="34">
                    <a:moveTo>
                      <a:pt x="18" y="0"/>
                    </a:moveTo>
                    <a:lnTo>
                      <a:pt x="21" y="3"/>
                    </a:lnTo>
                    <a:lnTo>
                      <a:pt x="4" y="34"/>
                    </a:lnTo>
                    <a:lnTo>
                      <a:pt x="0" y="31"/>
                    </a:lnTo>
                    <a:lnTo>
                      <a:pt x="1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3" name="Freeform 46">
                <a:extLst>
                  <a:ext uri="{FF2B5EF4-FFF2-40B4-BE49-F238E27FC236}">
                    <a16:creationId xmlns:a16="http://schemas.microsoft.com/office/drawing/2014/main" id="{A9D06606-8B34-380D-1A42-9262934F07D8}"/>
                  </a:ext>
                </a:extLst>
              </p:cNvPr>
              <p:cNvSpPr>
                <a:spLocks/>
              </p:cNvSpPr>
              <p:nvPr/>
            </p:nvSpPr>
            <p:spPr bwMode="auto">
              <a:xfrm>
                <a:off x="5688013" y="4991100"/>
                <a:ext cx="22225" cy="52388"/>
              </a:xfrm>
              <a:custGeom>
                <a:avLst/>
                <a:gdLst>
                  <a:gd name="T0" fmla="*/ 12 w 14"/>
                  <a:gd name="T1" fmla="*/ 0 h 33"/>
                  <a:gd name="T2" fmla="*/ 14 w 14"/>
                  <a:gd name="T3" fmla="*/ 0 h 33"/>
                  <a:gd name="T4" fmla="*/ 2 w 14"/>
                  <a:gd name="T5" fmla="*/ 33 h 33"/>
                  <a:gd name="T6" fmla="*/ 0 w 14"/>
                  <a:gd name="T7" fmla="*/ 31 h 33"/>
                  <a:gd name="T8" fmla="*/ 12 w 14"/>
                  <a:gd name="T9" fmla="*/ 0 h 33"/>
                </a:gdLst>
                <a:ahLst/>
                <a:cxnLst>
                  <a:cxn ang="0">
                    <a:pos x="T0" y="T1"/>
                  </a:cxn>
                  <a:cxn ang="0">
                    <a:pos x="T2" y="T3"/>
                  </a:cxn>
                  <a:cxn ang="0">
                    <a:pos x="T4" y="T5"/>
                  </a:cxn>
                  <a:cxn ang="0">
                    <a:pos x="T6" y="T7"/>
                  </a:cxn>
                  <a:cxn ang="0">
                    <a:pos x="T8" y="T9"/>
                  </a:cxn>
                </a:cxnLst>
                <a:rect l="0" t="0" r="r" b="b"/>
                <a:pathLst>
                  <a:path w="14" h="33">
                    <a:moveTo>
                      <a:pt x="12" y="0"/>
                    </a:moveTo>
                    <a:lnTo>
                      <a:pt x="14" y="0"/>
                    </a:lnTo>
                    <a:lnTo>
                      <a:pt x="2" y="33"/>
                    </a:lnTo>
                    <a:lnTo>
                      <a:pt x="0" y="31"/>
                    </a:lnTo>
                    <a:lnTo>
                      <a:pt x="1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4" name="Freeform 47">
                <a:extLst>
                  <a:ext uri="{FF2B5EF4-FFF2-40B4-BE49-F238E27FC236}">
                    <a16:creationId xmlns:a16="http://schemas.microsoft.com/office/drawing/2014/main" id="{A788AD96-A0EC-2949-9931-B5860F48617F}"/>
                  </a:ext>
                </a:extLst>
              </p:cNvPr>
              <p:cNvSpPr>
                <a:spLocks/>
              </p:cNvSpPr>
              <p:nvPr/>
            </p:nvSpPr>
            <p:spPr bwMode="auto">
              <a:xfrm>
                <a:off x="5883276" y="5040313"/>
                <a:ext cx="15875" cy="55563"/>
              </a:xfrm>
              <a:custGeom>
                <a:avLst/>
                <a:gdLst>
                  <a:gd name="T0" fmla="*/ 7 w 10"/>
                  <a:gd name="T1" fmla="*/ 0 h 35"/>
                  <a:gd name="T2" fmla="*/ 10 w 10"/>
                  <a:gd name="T3" fmla="*/ 2 h 35"/>
                  <a:gd name="T4" fmla="*/ 5 w 10"/>
                  <a:gd name="T5" fmla="*/ 35 h 35"/>
                  <a:gd name="T6" fmla="*/ 0 w 10"/>
                  <a:gd name="T7" fmla="*/ 33 h 35"/>
                  <a:gd name="T8" fmla="*/ 7 w 10"/>
                  <a:gd name="T9" fmla="*/ 0 h 35"/>
                </a:gdLst>
                <a:ahLst/>
                <a:cxnLst>
                  <a:cxn ang="0">
                    <a:pos x="T0" y="T1"/>
                  </a:cxn>
                  <a:cxn ang="0">
                    <a:pos x="T2" y="T3"/>
                  </a:cxn>
                  <a:cxn ang="0">
                    <a:pos x="T4" y="T5"/>
                  </a:cxn>
                  <a:cxn ang="0">
                    <a:pos x="T6" y="T7"/>
                  </a:cxn>
                  <a:cxn ang="0">
                    <a:pos x="T8" y="T9"/>
                  </a:cxn>
                </a:cxnLst>
                <a:rect l="0" t="0" r="r" b="b"/>
                <a:pathLst>
                  <a:path w="10" h="35">
                    <a:moveTo>
                      <a:pt x="7" y="0"/>
                    </a:moveTo>
                    <a:lnTo>
                      <a:pt x="10" y="2"/>
                    </a:lnTo>
                    <a:lnTo>
                      <a:pt x="5" y="35"/>
                    </a:lnTo>
                    <a:lnTo>
                      <a:pt x="0" y="33"/>
                    </a:lnTo>
                    <a:lnTo>
                      <a:pt x="7"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5" name="Rectangle 48">
                <a:extLst>
                  <a:ext uri="{FF2B5EF4-FFF2-40B4-BE49-F238E27FC236}">
                    <a16:creationId xmlns:a16="http://schemas.microsoft.com/office/drawing/2014/main" id="{30720360-4A3D-E594-AEFF-4BB0A9449F10}"/>
                  </a:ext>
                </a:extLst>
              </p:cNvPr>
              <p:cNvSpPr>
                <a:spLocks noChangeArrowheads="1"/>
              </p:cNvSpPr>
              <p:nvPr/>
            </p:nvSpPr>
            <p:spPr bwMode="auto">
              <a:xfrm>
                <a:off x="6086476" y="5059363"/>
                <a:ext cx="7938" cy="523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6" name="Freeform 49">
                <a:extLst>
                  <a:ext uri="{FF2B5EF4-FFF2-40B4-BE49-F238E27FC236}">
                    <a16:creationId xmlns:a16="http://schemas.microsoft.com/office/drawing/2014/main" id="{C25C681D-9797-7242-DE59-58C9AA22158F}"/>
                  </a:ext>
                </a:extLst>
              </p:cNvPr>
              <p:cNvSpPr>
                <a:spLocks/>
              </p:cNvSpPr>
              <p:nvPr/>
            </p:nvSpPr>
            <p:spPr bwMode="auto">
              <a:xfrm>
                <a:off x="6281738" y="5040313"/>
                <a:ext cx="15875" cy="55563"/>
              </a:xfrm>
              <a:custGeom>
                <a:avLst/>
                <a:gdLst>
                  <a:gd name="T0" fmla="*/ 0 w 10"/>
                  <a:gd name="T1" fmla="*/ 2 h 35"/>
                  <a:gd name="T2" fmla="*/ 5 w 10"/>
                  <a:gd name="T3" fmla="*/ 0 h 35"/>
                  <a:gd name="T4" fmla="*/ 10 w 10"/>
                  <a:gd name="T5" fmla="*/ 35 h 35"/>
                  <a:gd name="T6" fmla="*/ 8 w 10"/>
                  <a:gd name="T7" fmla="*/ 35 h 35"/>
                  <a:gd name="T8" fmla="*/ 0 w 10"/>
                  <a:gd name="T9" fmla="*/ 2 h 35"/>
                </a:gdLst>
                <a:ahLst/>
                <a:cxnLst>
                  <a:cxn ang="0">
                    <a:pos x="T0" y="T1"/>
                  </a:cxn>
                  <a:cxn ang="0">
                    <a:pos x="T2" y="T3"/>
                  </a:cxn>
                  <a:cxn ang="0">
                    <a:pos x="T4" y="T5"/>
                  </a:cxn>
                  <a:cxn ang="0">
                    <a:pos x="T6" y="T7"/>
                  </a:cxn>
                  <a:cxn ang="0">
                    <a:pos x="T8" y="T9"/>
                  </a:cxn>
                </a:cxnLst>
                <a:rect l="0" t="0" r="r" b="b"/>
                <a:pathLst>
                  <a:path w="10" h="35">
                    <a:moveTo>
                      <a:pt x="0" y="2"/>
                    </a:moveTo>
                    <a:lnTo>
                      <a:pt x="5" y="0"/>
                    </a:lnTo>
                    <a:lnTo>
                      <a:pt x="10" y="35"/>
                    </a:lnTo>
                    <a:lnTo>
                      <a:pt x="8" y="35"/>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7" name="Freeform 50">
                <a:extLst>
                  <a:ext uri="{FF2B5EF4-FFF2-40B4-BE49-F238E27FC236}">
                    <a16:creationId xmlns:a16="http://schemas.microsoft.com/office/drawing/2014/main" id="{C7AC3721-1873-8334-784F-B737B656CA88}"/>
                  </a:ext>
                </a:extLst>
              </p:cNvPr>
              <p:cNvSpPr>
                <a:spLocks/>
              </p:cNvSpPr>
              <p:nvPr/>
            </p:nvSpPr>
            <p:spPr bwMode="auto">
              <a:xfrm>
                <a:off x="6470651" y="4991100"/>
                <a:ext cx="25400" cy="52388"/>
              </a:xfrm>
              <a:custGeom>
                <a:avLst/>
                <a:gdLst>
                  <a:gd name="T0" fmla="*/ 0 w 16"/>
                  <a:gd name="T1" fmla="*/ 2 h 33"/>
                  <a:gd name="T2" fmla="*/ 5 w 16"/>
                  <a:gd name="T3" fmla="*/ 0 h 33"/>
                  <a:gd name="T4" fmla="*/ 16 w 16"/>
                  <a:gd name="T5" fmla="*/ 31 h 33"/>
                  <a:gd name="T6" fmla="*/ 12 w 16"/>
                  <a:gd name="T7" fmla="*/ 33 h 33"/>
                  <a:gd name="T8" fmla="*/ 0 w 16"/>
                  <a:gd name="T9" fmla="*/ 2 h 33"/>
                </a:gdLst>
                <a:ahLst/>
                <a:cxnLst>
                  <a:cxn ang="0">
                    <a:pos x="T0" y="T1"/>
                  </a:cxn>
                  <a:cxn ang="0">
                    <a:pos x="T2" y="T3"/>
                  </a:cxn>
                  <a:cxn ang="0">
                    <a:pos x="T4" y="T5"/>
                  </a:cxn>
                  <a:cxn ang="0">
                    <a:pos x="T6" y="T7"/>
                  </a:cxn>
                  <a:cxn ang="0">
                    <a:pos x="T8" y="T9"/>
                  </a:cxn>
                </a:cxnLst>
                <a:rect l="0" t="0" r="r" b="b"/>
                <a:pathLst>
                  <a:path w="16" h="33">
                    <a:moveTo>
                      <a:pt x="0" y="2"/>
                    </a:moveTo>
                    <a:lnTo>
                      <a:pt x="5" y="0"/>
                    </a:lnTo>
                    <a:lnTo>
                      <a:pt x="16" y="31"/>
                    </a:lnTo>
                    <a:lnTo>
                      <a:pt x="12" y="33"/>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8" name="Freeform 51">
                <a:extLst>
                  <a:ext uri="{FF2B5EF4-FFF2-40B4-BE49-F238E27FC236}">
                    <a16:creationId xmlns:a16="http://schemas.microsoft.com/office/drawing/2014/main" id="{5F1F05DB-822C-3F7B-8579-0BAA1D36FC65}"/>
                  </a:ext>
                </a:extLst>
              </p:cNvPr>
              <p:cNvSpPr>
                <a:spLocks/>
              </p:cNvSpPr>
              <p:nvPr/>
            </p:nvSpPr>
            <p:spPr bwMode="auto">
              <a:xfrm>
                <a:off x="6651626" y="4908550"/>
                <a:ext cx="30163" cy="49213"/>
              </a:xfrm>
              <a:custGeom>
                <a:avLst/>
                <a:gdLst>
                  <a:gd name="T0" fmla="*/ 0 w 19"/>
                  <a:gd name="T1" fmla="*/ 2 h 31"/>
                  <a:gd name="T2" fmla="*/ 2 w 19"/>
                  <a:gd name="T3" fmla="*/ 0 h 31"/>
                  <a:gd name="T4" fmla="*/ 19 w 19"/>
                  <a:gd name="T5" fmla="*/ 28 h 31"/>
                  <a:gd name="T6" fmla="*/ 16 w 19"/>
                  <a:gd name="T7" fmla="*/ 31 h 31"/>
                  <a:gd name="T8" fmla="*/ 0 w 19"/>
                  <a:gd name="T9" fmla="*/ 2 h 31"/>
                </a:gdLst>
                <a:ahLst/>
                <a:cxnLst>
                  <a:cxn ang="0">
                    <a:pos x="T0" y="T1"/>
                  </a:cxn>
                  <a:cxn ang="0">
                    <a:pos x="T2" y="T3"/>
                  </a:cxn>
                  <a:cxn ang="0">
                    <a:pos x="T4" y="T5"/>
                  </a:cxn>
                  <a:cxn ang="0">
                    <a:pos x="T6" y="T7"/>
                  </a:cxn>
                  <a:cxn ang="0">
                    <a:pos x="T8" y="T9"/>
                  </a:cxn>
                </a:cxnLst>
                <a:rect l="0" t="0" r="r" b="b"/>
                <a:pathLst>
                  <a:path w="19" h="31">
                    <a:moveTo>
                      <a:pt x="0" y="2"/>
                    </a:moveTo>
                    <a:lnTo>
                      <a:pt x="2" y="0"/>
                    </a:lnTo>
                    <a:lnTo>
                      <a:pt x="19" y="28"/>
                    </a:lnTo>
                    <a:lnTo>
                      <a:pt x="16" y="31"/>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9" name="Freeform 52">
                <a:extLst>
                  <a:ext uri="{FF2B5EF4-FFF2-40B4-BE49-F238E27FC236}">
                    <a16:creationId xmlns:a16="http://schemas.microsoft.com/office/drawing/2014/main" id="{56031D16-1802-8C24-416A-48203B957F7B}"/>
                  </a:ext>
                </a:extLst>
              </p:cNvPr>
              <p:cNvSpPr>
                <a:spLocks/>
              </p:cNvSpPr>
              <p:nvPr/>
            </p:nvSpPr>
            <p:spPr bwMode="auto">
              <a:xfrm>
                <a:off x="6808788" y="4795838"/>
                <a:ext cx="41275" cy="44450"/>
              </a:xfrm>
              <a:custGeom>
                <a:avLst/>
                <a:gdLst>
                  <a:gd name="T0" fmla="*/ 0 w 26"/>
                  <a:gd name="T1" fmla="*/ 2 h 28"/>
                  <a:gd name="T2" fmla="*/ 5 w 26"/>
                  <a:gd name="T3" fmla="*/ 0 h 28"/>
                  <a:gd name="T4" fmla="*/ 26 w 26"/>
                  <a:gd name="T5" fmla="*/ 26 h 28"/>
                  <a:gd name="T6" fmla="*/ 24 w 26"/>
                  <a:gd name="T7" fmla="*/ 28 h 28"/>
                  <a:gd name="T8" fmla="*/ 0 w 26"/>
                  <a:gd name="T9" fmla="*/ 2 h 28"/>
                </a:gdLst>
                <a:ahLst/>
                <a:cxnLst>
                  <a:cxn ang="0">
                    <a:pos x="T0" y="T1"/>
                  </a:cxn>
                  <a:cxn ang="0">
                    <a:pos x="T2" y="T3"/>
                  </a:cxn>
                  <a:cxn ang="0">
                    <a:pos x="T4" y="T5"/>
                  </a:cxn>
                  <a:cxn ang="0">
                    <a:pos x="T6" y="T7"/>
                  </a:cxn>
                  <a:cxn ang="0">
                    <a:pos x="T8" y="T9"/>
                  </a:cxn>
                </a:cxnLst>
                <a:rect l="0" t="0" r="r" b="b"/>
                <a:pathLst>
                  <a:path w="26" h="28">
                    <a:moveTo>
                      <a:pt x="0" y="2"/>
                    </a:moveTo>
                    <a:lnTo>
                      <a:pt x="5" y="0"/>
                    </a:lnTo>
                    <a:lnTo>
                      <a:pt x="26" y="26"/>
                    </a:lnTo>
                    <a:lnTo>
                      <a:pt x="24" y="28"/>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0" name="Freeform 53">
                <a:extLst>
                  <a:ext uri="{FF2B5EF4-FFF2-40B4-BE49-F238E27FC236}">
                    <a16:creationId xmlns:a16="http://schemas.microsoft.com/office/drawing/2014/main" id="{EDD788B7-17DE-A68E-D27B-69CBA63AD146}"/>
                  </a:ext>
                </a:extLst>
              </p:cNvPr>
              <p:cNvSpPr>
                <a:spLocks/>
              </p:cNvSpPr>
              <p:nvPr/>
            </p:nvSpPr>
            <p:spPr bwMode="auto">
              <a:xfrm>
                <a:off x="6948488" y="4656138"/>
                <a:ext cx="44450" cy="41275"/>
              </a:xfrm>
              <a:custGeom>
                <a:avLst/>
                <a:gdLst>
                  <a:gd name="T0" fmla="*/ 0 w 28"/>
                  <a:gd name="T1" fmla="*/ 5 h 26"/>
                  <a:gd name="T2" fmla="*/ 2 w 28"/>
                  <a:gd name="T3" fmla="*/ 0 h 26"/>
                  <a:gd name="T4" fmla="*/ 28 w 28"/>
                  <a:gd name="T5" fmla="*/ 24 h 26"/>
                  <a:gd name="T6" fmla="*/ 26 w 28"/>
                  <a:gd name="T7" fmla="*/ 26 h 26"/>
                  <a:gd name="T8" fmla="*/ 0 w 28"/>
                  <a:gd name="T9" fmla="*/ 5 h 26"/>
                </a:gdLst>
                <a:ahLst/>
                <a:cxnLst>
                  <a:cxn ang="0">
                    <a:pos x="T0" y="T1"/>
                  </a:cxn>
                  <a:cxn ang="0">
                    <a:pos x="T2" y="T3"/>
                  </a:cxn>
                  <a:cxn ang="0">
                    <a:pos x="T4" y="T5"/>
                  </a:cxn>
                  <a:cxn ang="0">
                    <a:pos x="T6" y="T7"/>
                  </a:cxn>
                  <a:cxn ang="0">
                    <a:pos x="T8" y="T9"/>
                  </a:cxn>
                </a:cxnLst>
                <a:rect l="0" t="0" r="r" b="b"/>
                <a:pathLst>
                  <a:path w="28" h="26">
                    <a:moveTo>
                      <a:pt x="0" y="5"/>
                    </a:moveTo>
                    <a:lnTo>
                      <a:pt x="2" y="0"/>
                    </a:lnTo>
                    <a:lnTo>
                      <a:pt x="28" y="24"/>
                    </a:lnTo>
                    <a:lnTo>
                      <a:pt x="26" y="26"/>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1" name="Freeform 54">
                <a:extLst>
                  <a:ext uri="{FF2B5EF4-FFF2-40B4-BE49-F238E27FC236}">
                    <a16:creationId xmlns:a16="http://schemas.microsoft.com/office/drawing/2014/main" id="{AA8866B5-6909-ACF9-4EC1-35C73D223E5D}"/>
                  </a:ext>
                </a:extLst>
              </p:cNvPr>
              <p:cNvSpPr>
                <a:spLocks/>
              </p:cNvSpPr>
              <p:nvPr/>
            </p:nvSpPr>
            <p:spPr bwMode="auto">
              <a:xfrm>
                <a:off x="7061201" y="4498975"/>
                <a:ext cx="52388" cy="30163"/>
              </a:xfrm>
              <a:custGeom>
                <a:avLst/>
                <a:gdLst>
                  <a:gd name="T0" fmla="*/ 0 w 33"/>
                  <a:gd name="T1" fmla="*/ 2 h 19"/>
                  <a:gd name="T2" fmla="*/ 2 w 33"/>
                  <a:gd name="T3" fmla="*/ 0 h 19"/>
                  <a:gd name="T4" fmla="*/ 33 w 33"/>
                  <a:gd name="T5" fmla="*/ 16 h 19"/>
                  <a:gd name="T6" fmla="*/ 31 w 33"/>
                  <a:gd name="T7" fmla="*/ 19 h 19"/>
                  <a:gd name="T8" fmla="*/ 0 w 33"/>
                  <a:gd name="T9" fmla="*/ 2 h 19"/>
                </a:gdLst>
                <a:ahLst/>
                <a:cxnLst>
                  <a:cxn ang="0">
                    <a:pos x="T0" y="T1"/>
                  </a:cxn>
                  <a:cxn ang="0">
                    <a:pos x="T2" y="T3"/>
                  </a:cxn>
                  <a:cxn ang="0">
                    <a:pos x="T4" y="T5"/>
                  </a:cxn>
                  <a:cxn ang="0">
                    <a:pos x="T6" y="T7"/>
                  </a:cxn>
                  <a:cxn ang="0">
                    <a:pos x="T8" y="T9"/>
                  </a:cxn>
                </a:cxnLst>
                <a:rect l="0" t="0" r="r" b="b"/>
                <a:pathLst>
                  <a:path w="33" h="19">
                    <a:moveTo>
                      <a:pt x="0" y="2"/>
                    </a:moveTo>
                    <a:lnTo>
                      <a:pt x="2" y="0"/>
                    </a:lnTo>
                    <a:lnTo>
                      <a:pt x="33" y="16"/>
                    </a:lnTo>
                    <a:lnTo>
                      <a:pt x="31" y="19"/>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2" name="Freeform 55">
                <a:extLst>
                  <a:ext uri="{FF2B5EF4-FFF2-40B4-BE49-F238E27FC236}">
                    <a16:creationId xmlns:a16="http://schemas.microsoft.com/office/drawing/2014/main" id="{1CFD6F07-EF50-51BC-96E3-C1DA1EABB9BA}"/>
                  </a:ext>
                </a:extLst>
              </p:cNvPr>
              <p:cNvSpPr>
                <a:spLocks/>
              </p:cNvSpPr>
              <p:nvPr/>
            </p:nvSpPr>
            <p:spPr bwMode="auto">
              <a:xfrm>
                <a:off x="7143751" y="4321175"/>
                <a:ext cx="57150" cy="23813"/>
              </a:xfrm>
              <a:custGeom>
                <a:avLst/>
                <a:gdLst>
                  <a:gd name="T0" fmla="*/ 0 w 36"/>
                  <a:gd name="T1" fmla="*/ 3 h 15"/>
                  <a:gd name="T2" fmla="*/ 2 w 36"/>
                  <a:gd name="T3" fmla="*/ 0 h 15"/>
                  <a:gd name="T4" fmla="*/ 36 w 36"/>
                  <a:gd name="T5" fmla="*/ 12 h 15"/>
                  <a:gd name="T6" fmla="*/ 33 w 36"/>
                  <a:gd name="T7" fmla="*/ 15 h 15"/>
                  <a:gd name="T8" fmla="*/ 0 w 36"/>
                  <a:gd name="T9" fmla="*/ 3 h 15"/>
                </a:gdLst>
                <a:ahLst/>
                <a:cxnLst>
                  <a:cxn ang="0">
                    <a:pos x="T0" y="T1"/>
                  </a:cxn>
                  <a:cxn ang="0">
                    <a:pos x="T2" y="T3"/>
                  </a:cxn>
                  <a:cxn ang="0">
                    <a:pos x="T4" y="T5"/>
                  </a:cxn>
                  <a:cxn ang="0">
                    <a:pos x="T6" y="T7"/>
                  </a:cxn>
                  <a:cxn ang="0">
                    <a:pos x="T8" y="T9"/>
                  </a:cxn>
                </a:cxnLst>
                <a:rect l="0" t="0" r="r" b="b"/>
                <a:pathLst>
                  <a:path w="36" h="15">
                    <a:moveTo>
                      <a:pt x="0" y="3"/>
                    </a:moveTo>
                    <a:lnTo>
                      <a:pt x="2" y="0"/>
                    </a:lnTo>
                    <a:lnTo>
                      <a:pt x="36" y="12"/>
                    </a:lnTo>
                    <a:lnTo>
                      <a:pt x="33" y="15"/>
                    </a:lnTo>
                    <a:lnTo>
                      <a:pt x="0" y="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3" name="Freeform 56">
                <a:extLst>
                  <a:ext uri="{FF2B5EF4-FFF2-40B4-BE49-F238E27FC236}">
                    <a16:creationId xmlns:a16="http://schemas.microsoft.com/office/drawing/2014/main" id="{14857D5A-9CAA-FF1D-00DE-2128D3527D16}"/>
                  </a:ext>
                </a:extLst>
              </p:cNvPr>
              <p:cNvSpPr>
                <a:spLocks/>
              </p:cNvSpPr>
              <p:nvPr/>
            </p:nvSpPr>
            <p:spPr bwMode="auto">
              <a:xfrm>
                <a:off x="7196138" y="4130675"/>
                <a:ext cx="57150" cy="17463"/>
              </a:xfrm>
              <a:custGeom>
                <a:avLst/>
                <a:gdLst>
                  <a:gd name="T0" fmla="*/ 0 w 36"/>
                  <a:gd name="T1" fmla="*/ 4 h 11"/>
                  <a:gd name="T2" fmla="*/ 0 w 36"/>
                  <a:gd name="T3" fmla="*/ 0 h 11"/>
                  <a:gd name="T4" fmla="*/ 36 w 36"/>
                  <a:gd name="T5" fmla="*/ 7 h 11"/>
                  <a:gd name="T6" fmla="*/ 33 w 36"/>
                  <a:gd name="T7" fmla="*/ 11 h 11"/>
                  <a:gd name="T8" fmla="*/ 0 w 36"/>
                  <a:gd name="T9" fmla="*/ 4 h 11"/>
                </a:gdLst>
                <a:ahLst/>
                <a:cxnLst>
                  <a:cxn ang="0">
                    <a:pos x="T0" y="T1"/>
                  </a:cxn>
                  <a:cxn ang="0">
                    <a:pos x="T2" y="T3"/>
                  </a:cxn>
                  <a:cxn ang="0">
                    <a:pos x="T4" y="T5"/>
                  </a:cxn>
                  <a:cxn ang="0">
                    <a:pos x="T6" y="T7"/>
                  </a:cxn>
                  <a:cxn ang="0">
                    <a:pos x="T8" y="T9"/>
                  </a:cxn>
                </a:cxnLst>
                <a:rect l="0" t="0" r="r" b="b"/>
                <a:pathLst>
                  <a:path w="36" h="11">
                    <a:moveTo>
                      <a:pt x="0" y="4"/>
                    </a:moveTo>
                    <a:lnTo>
                      <a:pt x="0" y="0"/>
                    </a:lnTo>
                    <a:lnTo>
                      <a:pt x="36" y="7"/>
                    </a:lnTo>
                    <a:lnTo>
                      <a:pt x="33" y="11"/>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4" name="Rectangle 57">
                <a:extLst>
                  <a:ext uri="{FF2B5EF4-FFF2-40B4-BE49-F238E27FC236}">
                    <a16:creationId xmlns:a16="http://schemas.microsoft.com/office/drawing/2014/main" id="{7C3DE594-7311-4940-0F7D-57836CB168D4}"/>
                  </a:ext>
                </a:extLst>
              </p:cNvPr>
              <p:cNvSpPr>
                <a:spLocks noChangeArrowheads="1"/>
              </p:cNvSpPr>
              <p:nvPr/>
            </p:nvSpPr>
            <p:spPr bwMode="auto">
              <a:xfrm>
                <a:off x="7215188" y="3938588"/>
                <a:ext cx="52388" cy="3175"/>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5" name="Freeform 58">
                <a:extLst>
                  <a:ext uri="{FF2B5EF4-FFF2-40B4-BE49-F238E27FC236}">
                    <a16:creationId xmlns:a16="http://schemas.microsoft.com/office/drawing/2014/main" id="{9B895A3C-50A9-BFB2-45DE-EB7E7E265A5E}"/>
                  </a:ext>
                </a:extLst>
              </p:cNvPr>
              <p:cNvSpPr>
                <a:spLocks/>
              </p:cNvSpPr>
              <p:nvPr/>
            </p:nvSpPr>
            <p:spPr bwMode="auto">
              <a:xfrm>
                <a:off x="7196138" y="3732213"/>
                <a:ext cx="57150" cy="17463"/>
              </a:xfrm>
              <a:custGeom>
                <a:avLst/>
                <a:gdLst>
                  <a:gd name="T0" fmla="*/ 3 w 36"/>
                  <a:gd name="T1" fmla="*/ 11 h 11"/>
                  <a:gd name="T2" fmla="*/ 0 w 36"/>
                  <a:gd name="T3" fmla="*/ 7 h 11"/>
                  <a:gd name="T4" fmla="*/ 36 w 36"/>
                  <a:gd name="T5" fmla="*/ 0 h 11"/>
                  <a:gd name="T6" fmla="*/ 36 w 36"/>
                  <a:gd name="T7" fmla="*/ 4 h 11"/>
                  <a:gd name="T8" fmla="*/ 3 w 36"/>
                  <a:gd name="T9" fmla="*/ 11 h 11"/>
                </a:gdLst>
                <a:ahLst/>
                <a:cxnLst>
                  <a:cxn ang="0">
                    <a:pos x="T0" y="T1"/>
                  </a:cxn>
                  <a:cxn ang="0">
                    <a:pos x="T2" y="T3"/>
                  </a:cxn>
                  <a:cxn ang="0">
                    <a:pos x="T4" y="T5"/>
                  </a:cxn>
                  <a:cxn ang="0">
                    <a:pos x="T6" y="T7"/>
                  </a:cxn>
                  <a:cxn ang="0">
                    <a:pos x="T8" y="T9"/>
                  </a:cxn>
                </a:cxnLst>
                <a:rect l="0" t="0" r="r" b="b"/>
                <a:pathLst>
                  <a:path w="36" h="11">
                    <a:moveTo>
                      <a:pt x="3" y="11"/>
                    </a:moveTo>
                    <a:lnTo>
                      <a:pt x="0" y="7"/>
                    </a:lnTo>
                    <a:lnTo>
                      <a:pt x="36" y="0"/>
                    </a:lnTo>
                    <a:lnTo>
                      <a:pt x="36" y="4"/>
                    </a:lnTo>
                    <a:lnTo>
                      <a:pt x="3" y="1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6" name="Freeform 59">
                <a:extLst>
                  <a:ext uri="{FF2B5EF4-FFF2-40B4-BE49-F238E27FC236}">
                    <a16:creationId xmlns:a16="http://schemas.microsoft.com/office/drawing/2014/main" id="{2BE6AA1D-5330-70FA-6462-31FB0C7B602D}"/>
                  </a:ext>
                </a:extLst>
              </p:cNvPr>
              <p:cNvSpPr>
                <a:spLocks/>
              </p:cNvSpPr>
              <p:nvPr/>
            </p:nvSpPr>
            <p:spPr bwMode="auto">
              <a:xfrm>
                <a:off x="7146926" y="3535363"/>
                <a:ext cx="53975" cy="23813"/>
              </a:xfrm>
              <a:custGeom>
                <a:avLst/>
                <a:gdLst>
                  <a:gd name="T0" fmla="*/ 0 w 34"/>
                  <a:gd name="T1" fmla="*/ 15 h 15"/>
                  <a:gd name="T2" fmla="*/ 0 w 34"/>
                  <a:gd name="T3" fmla="*/ 12 h 15"/>
                  <a:gd name="T4" fmla="*/ 31 w 34"/>
                  <a:gd name="T5" fmla="*/ 0 h 15"/>
                  <a:gd name="T6" fmla="*/ 34 w 34"/>
                  <a:gd name="T7" fmla="*/ 3 h 15"/>
                  <a:gd name="T8" fmla="*/ 0 w 34"/>
                  <a:gd name="T9" fmla="*/ 15 h 15"/>
                </a:gdLst>
                <a:ahLst/>
                <a:cxnLst>
                  <a:cxn ang="0">
                    <a:pos x="T0" y="T1"/>
                  </a:cxn>
                  <a:cxn ang="0">
                    <a:pos x="T2" y="T3"/>
                  </a:cxn>
                  <a:cxn ang="0">
                    <a:pos x="T4" y="T5"/>
                  </a:cxn>
                  <a:cxn ang="0">
                    <a:pos x="T6" y="T7"/>
                  </a:cxn>
                  <a:cxn ang="0">
                    <a:pos x="T8" y="T9"/>
                  </a:cxn>
                </a:cxnLst>
                <a:rect l="0" t="0" r="r" b="b"/>
                <a:pathLst>
                  <a:path w="34" h="15">
                    <a:moveTo>
                      <a:pt x="0" y="15"/>
                    </a:moveTo>
                    <a:lnTo>
                      <a:pt x="0" y="12"/>
                    </a:lnTo>
                    <a:lnTo>
                      <a:pt x="31" y="0"/>
                    </a:lnTo>
                    <a:lnTo>
                      <a:pt x="34" y="3"/>
                    </a:lnTo>
                    <a:lnTo>
                      <a:pt x="0" y="1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7" name="Freeform 60">
                <a:extLst>
                  <a:ext uri="{FF2B5EF4-FFF2-40B4-BE49-F238E27FC236}">
                    <a16:creationId xmlns:a16="http://schemas.microsoft.com/office/drawing/2014/main" id="{7596F89B-901E-4F92-4330-28F0AF3F10DE}"/>
                  </a:ext>
                </a:extLst>
              </p:cNvPr>
              <p:cNvSpPr>
                <a:spLocks/>
              </p:cNvSpPr>
              <p:nvPr/>
            </p:nvSpPr>
            <p:spPr bwMode="auto">
              <a:xfrm>
                <a:off x="7064376" y="3351213"/>
                <a:ext cx="49213" cy="30163"/>
              </a:xfrm>
              <a:custGeom>
                <a:avLst/>
                <a:gdLst>
                  <a:gd name="T0" fmla="*/ 3 w 31"/>
                  <a:gd name="T1" fmla="*/ 19 h 19"/>
                  <a:gd name="T2" fmla="*/ 0 w 31"/>
                  <a:gd name="T3" fmla="*/ 17 h 19"/>
                  <a:gd name="T4" fmla="*/ 29 w 31"/>
                  <a:gd name="T5" fmla="*/ 0 h 19"/>
                  <a:gd name="T6" fmla="*/ 31 w 31"/>
                  <a:gd name="T7" fmla="*/ 3 h 19"/>
                  <a:gd name="T8" fmla="*/ 3 w 31"/>
                  <a:gd name="T9" fmla="*/ 19 h 19"/>
                </a:gdLst>
                <a:ahLst/>
                <a:cxnLst>
                  <a:cxn ang="0">
                    <a:pos x="T0" y="T1"/>
                  </a:cxn>
                  <a:cxn ang="0">
                    <a:pos x="T2" y="T3"/>
                  </a:cxn>
                  <a:cxn ang="0">
                    <a:pos x="T4" y="T5"/>
                  </a:cxn>
                  <a:cxn ang="0">
                    <a:pos x="T6" y="T7"/>
                  </a:cxn>
                  <a:cxn ang="0">
                    <a:pos x="T8" y="T9"/>
                  </a:cxn>
                </a:cxnLst>
                <a:rect l="0" t="0" r="r" b="b"/>
                <a:pathLst>
                  <a:path w="31" h="19">
                    <a:moveTo>
                      <a:pt x="3" y="19"/>
                    </a:moveTo>
                    <a:lnTo>
                      <a:pt x="0" y="17"/>
                    </a:lnTo>
                    <a:lnTo>
                      <a:pt x="29" y="0"/>
                    </a:lnTo>
                    <a:lnTo>
                      <a:pt x="31" y="3"/>
                    </a:lnTo>
                    <a:lnTo>
                      <a:pt x="3"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8" name="Freeform 61">
                <a:extLst>
                  <a:ext uri="{FF2B5EF4-FFF2-40B4-BE49-F238E27FC236}">
                    <a16:creationId xmlns:a16="http://schemas.microsoft.com/office/drawing/2014/main" id="{54BA0EA4-B7B0-1052-AD4B-C709A4299255}"/>
                  </a:ext>
                </a:extLst>
              </p:cNvPr>
              <p:cNvSpPr>
                <a:spLocks/>
              </p:cNvSpPr>
              <p:nvPr/>
            </p:nvSpPr>
            <p:spPr bwMode="auto">
              <a:xfrm>
                <a:off x="6951663" y="3182938"/>
                <a:ext cx="46038" cy="36513"/>
              </a:xfrm>
              <a:custGeom>
                <a:avLst/>
                <a:gdLst>
                  <a:gd name="T0" fmla="*/ 3 w 29"/>
                  <a:gd name="T1" fmla="*/ 23 h 23"/>
                  <a:gd name="T2" fmla="*/ 0 w 29"/>
                  <a:gd name="T3" fmla="*/ 21 h 23"/>
                  <a:gd name="T4" fmla="*/ 26 w 29"/>
                  <a:gd name="T5" fmla="*/ 0 h 23"/>
                  <a:gd name="T6" fmla="*/ 29 w 29"/>
                  <a:gd name="T7" fmla="*/ 2 h 23"/>
                  <a:gd name="T8" fmla="*/ 3 w 29"/>
                  <a:gd name="T9" fmla="*/ 23 h 23"/>
                </a:gdLst>
                <a:ahLst/>
                <a:cxnLst>
                  <a:cxn ang="0">
                    <a:pos x="T0" y="T1"/>
                  </a:cxn>
                  <a:cxn ang="0">
                    <a:pos x="T2" y="T3"/>
                  </a:cxn>
                  <a:cxn ang="0">
                    <a:pos x="T4" y="T5"/>
                  </a:cxn>
                  <a:cxn ang="0">
                    <a:pos x="T6" y="T7"/>
                  </a:cxn>
                  <a:cxn ang="0">
                    <a:pos x="T8" y="T9"/>
                  </a:cxn>
                </a:cxnLst>
                <a:rect l="0" t="0" r="r" b="b"/>
                <a:pathLst>
                  <a:path w="29" h="23">
                    <a:moveTo>
                      <a:pt x="3" y="23"/>
                    </a:moveTo>
                    <a:lnTo>
                      <a:pt x="0" y="21"/>
                    </a:lnTo>
                    <a:lnTo>
                      <a:pt x="26" y="0"/>
                    </a:lnTo>
                    <a:lnTo>
                      <a:pt x="29" y="2"/>
                    </a:lnTo>
                    <a:lnTo>
                      <a:pt x="3" y="2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9" name="Freeform 62">
                <a:extLst>
                  <a:ext uri="{FF2B5EF4-FFF2-40B4-BE49-F238E27FC236}">
                    <a16:creationId xmlns:a16="http://schemas.microsoft.com/office/drawing/2014/main" id="{98BE4537-BC78-9F4B-C4AB-24C16164F6CE}"/>
                  </a:ext>
                </a:extLst>
              </p:cNvPr>
              <p:cNvSpPr>
                <a:spLocks/>
              </p:cNvSpPr>
              <p:nvPr/>
            </p:nvSpPr>
            <p:spPr bwMode="auto">
              <a:xfrm>
                <a:off x="6811963" y="3035300"/>
                <a:ext cx="42863" cy="46038"/>
              </a:xfrm>
              <a:custGeom>
                <a:avLst/>
                <a:gdLst>
                  <a:gd name="T0" fmla="*/ 5 w 27"/>
                  <a:gd name="T1" fmla="*/ 29 h 29"/>
                  <a:gd name="T2" fmla="*/ 0 w 27"/>
                  <a:gd name="T3" fmla="*/ 27 h 29"/>
                  <a:gd name="T4" fmla="*/ 24 w 27"/>
                  <a:gd name="T5" fmla="*/ 0 h 29"/>
                  <a:gd name="T6" fmla="*/ 27 w 27"/>
                  <a:gd name="T7" fmla="*/ 3 h 29"/>
                  <a:gd name="T8" fmla="*/ 5 w 27"/>
                  <a:gd name="T9" fmla="*/ 29 h 29"/>
                </a:gdLst>
                <a:ahLst/>
                <a:cxnLst>
                  <a:cxn ang="0">
                    <a:pos x="T0" y="T1"/>
                  </a:cxn>
                  <a:cxn ang="0">
                    <a:pos x="T2" y="T3"/>
                  </a:cxn>
                  <a:cxn ang="0">
                    <a:pos x="T4" y="T5"/>
                  </a:cxn>
                  <a:cxn ang="0">
                    <a:pos x="T6" y="T7"/>
                  </a:cxn>
                  <a:cxn ang="0">
                    <a:pos x="T8" y="T9"/>
                  </a:cxn>
                </a:cxnLst>
                <a:rect l="0" t="0" r="r" b="b"/>
                <a:pathLst>
                  <a:path w="27" h="29">
                    <a:moveTo>
                      <a:pt x="5" y="29"/>
                    </a:moveTo>
                    <a:lnTo>
                      <a:pt x="0" y="27"/>
                    </a:lnTo>
                    <a:lnTo>
                      <a:pt x="24" y="0"/>
                    </a:lnTo>
                    <a:lnTo>
                      <a:pt x="27" y="3"/>
                    </a:lnTo>
                    <a:lnTo>
                      <a:pt x="5" y="2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0" name="Freeform 63">
                <a:extLst>
                  <a:ext uri="{FF2B5EF4-FFF2-40B4-BE49-F238E27FC236}">
                    <a16:creationId xmlns:a16="http://schemas.microsoft.com/office/drawing/2014/main" id="{97BB3FA7-6256-A913-763E-5C6EF9238B83}"/>
                  </a:ext>
                </a:extLst>
              </p:cNvPr>
              <p:cNvSpPr>
                <a:spLocks/>
              </p:cNvSpPr>
              <p:nvPr/>
            </p:nvSpPr>
            <p:spPr bwMode="auto">
              <a:xfrm>
                <a:off x="6654801" y="2919413"/>
                <a:ext cx="30163" cy="49213"/>
              </a:xfrm>
              <a:custGeom>
                <a:avLst/>
                <a:gdLst>
                  <a:gd name="T0" fmla="*/ 2 w 19"/>
                  <a:gd name="T1" fmla="*/ 31 h 31"/>
                  <a:gd name="T2" fmla="*/ 0 w 19"/>
                  <a:gd name="T3" fmla="*/ 31 h 31"/>
                  <a:gd name="T4" fmla="*/ 17 w 19"/>
                  <a:gd name="T5" fmla="*/ 0 h 31"/>
                  <a:gd name="T6" fmla="*/ 19 w 19"/>
                  <a:gd name="T7" fmla="*/ 2 h 31"/>
                  <a:gd name="T8" fmla="*/ 2 w 19"/>
                  <a:gd name="T9" fmla="*/ 31 h 31"/>
                </a:gdLst>
                <a:ahLst/>
                <a:cxnLst>
                  <a:cxn ang="0">
                    <a:pos x="T0" y="T1"/>
                  </a:cxn>
                  <a:cxn ang="0">
                    <a:pos x="T2" y="T3"/>
                  </a:cxn>
                  <a:cxn ang="0">
                    <a:pos x="T4" y="T5"/>
                  </a:cxn>
                  <a:cxn ang="0">
                    <a:pos x="T6" y="T7"/>
                  </a:cxn>
                  <a:cxn ang="0">
                    <a:pos x="T8" y="T9"/>
                  </a:cxn>
                </a:cxnLst>
                <a:rect l="0" t="0" r="r" b="b"/>
                <a:pathLst>
                  <a:path w="19" h="31">
                    <a:moveTo>
                      <a:pt x="2" y="31"/>
                    </a:moveTo>
                    <a:lnTo>
                      <a:pt x="0" y="31"/>
                    </a:lnTo>
                    <a:lnTo>
                      <a:pt x="17" y="0"/>
                    </a:lnTo>
                    <a:lnTo>
                      <a:pt x="19" y="2"/>
                    </a:lnTo>
                    <a:lnTo>
                      <a:pt x="2" y="3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1" name="Freeform 64">
                <a:extLst>
                  <a:ext uri="{FF2B5EF4-FFF2-40B4-BE49-F238E27FC236}">
                    <a16:creationId xmlns:a16="http://schemas.microsoft.com/office/drawing/2014/main" id="{C11107B4-FEDE-C530-7ACE-1CFD0FE0B432}"/>
                  </a:ext>
                </a:extLst>
              </p:cNvPr>
              <p:cNvSpPr>
                <a:spLocks/>
              </p:cNvSpPr>
              <p:nvPr/>
            </p:nvSpPr>
            <p:spPr bwMode="auto">
              <a:xfrm>
                <a:off x="6478588" y="2833688"/>
                <a:ext cx="22225" cy="52388"/>
              </a:xfrm>
              <a:custGeom>
                <a:avLst/>
                <a:gdLst>
                  <a:gd name="T0" fmla="*/ 2 w 14"/>
                  <a:gd name="T1" fmla="*/ 33 h 33"/>
                  <a:gd name="T2" fmla="*/ 0 w 14"/>
                  <a:gd name="T3" fmla="*/ 33 h 33"/>
                  <a:gd name="T4" fmla="*/ 9 w 14"/>
                  <a:gd name="T5" fmla="*/ 0 h 33"/>
                  <a:gd name="T6" fmla="*/ 14 w 14"/>
                  <a:gd name="T7" fmla="*/ 2 h 33"/>
                  <a:gd name="T8" fmla="*/ 2 w 14"/>
                  <a:gd name="T9" fmla="*/ 33 h 33"/>
                </a:gdLst>
                <a:ahLst/>
                <a:cxnLst>
                  <a:cxn ang="0">
                    <a:pos x="T0" y="T1"/>
                  </a:cxn>
                  <a:cxn ang="0">
                    <a:pos x="T2" y="T3"/>
                  </a:cxn>
                  <a:cxn ang="0">
                    <a:pos x="T4" y="T5"/>
                  </a:cxn>
                  <a:cxn ang="0">
                    <a:pos x="T6" y="T7"/>
                  </a:cxn>
                  <a:cxn ang="0">
                    <a:pos x="T8" y="T9"/>
                  </a:cxn>
                </a:cxnLst>
                <a:rect l="0" t="0" r="r" b="b"/>
                <a:pathLst>
                  <a:path w="14" h="33">
                    <a:moveTo>
                      <a:pt x="2" y="33"/>
                    </a:moveTo>
                    <a:lnTo>
                      <a:pt x="0" y="33"/>
                    </a:lnTo>
                    <a:lnTo>
                      <a:pt x="9" y="0"/>
                    </a:lnTo>
                    <a:lnTo>
                      <a:pt x="14" y="2"/>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2" name="Freeform 65">
                <a:extLst>
                  <a:ext uri="{FF2B5EF4-FFF2-40B4-BE49-F238E27FC236}">
                    <a16:creationId xmlns:a16="http://schemas.microsoft.com/office/drawing/2014/main" id="{00B95920-AB10-7FCC-9110-D05E2494691A}"/>
                  </a:ext>
                </a:extLst>
              </p:cNvPr>
              <p:cNvSpPr>
                <a:spLocks/>
              </p:cNvSpPr>
              <p:nvPr/>
            </p:nvSpPr>
            <p:spPr bwMode="auto">
              <a:xfrm>
                <a:off x="6286501" y="2779713"/>
                <a:ext cx="14288" cy="57150"/>
              </a:xfrm>
              <a:custGeom>
                <a:avLst/>
                <a:gdLst>
                  <a:gd name="T0" fmla="*/ 5 w 9"/>
                  <a:gd name="T1" fmla="*/ 36 h 36"/>
                  <a:gd name="T2" fmla="*/ 0 w 9"/>
                  <a:gd name="T3" fmla="*/ 34 h 36"/>
                  <a:gd name="T4" fmla="*/ 7 w 9"/>
                  <a:gd name="T5" fmla="*/ 0 h 36"/>
                  <a:gd name="T6" fmla="*/ 9 w 9"/>
                  <a:gd name="T7" fmla="*/ 0 h 36"/>
                  <a:gd name="T8" fmla="*/ 5 w 9"/>
                  <a:gd name="T9" fmla="*/ 36 h 36"/>
                </a:gdLst>
                <a:ahLst/>
                <a:cxnLst>
                  <a:cxn ang="0">
                    <a:pos x="T0" y="T1"/>
                  </a:cxn>
                  <a:cxn ang="0">
                    <a:pos x="T2" y="T3"/>
                  </a:cxn>
                  <a:cxn ang="0">
                    <a:pos x="T4" y="T5"/>
                  </a:cxn>
                  <a:cxn ang="0">
                    <a:pos x="T6" y="T7"/>
                  </a:cxn>
                  <a:cxn ang="0">
                    <a:pos x="T8" y="T9"/>
                  </a:cxn>
                </a:cxnLst>
                <a:rect l="0" t="0" r="r" b="b"/>
                <a:pathLst>
                  <a:path w="9" h="36">
                    <a:moveTo>
                      <a:pt x="5" y="36"/>
                    </a:moveTo>
                    <a:lnTo>
                      <a:pt x="0" y="34"/>
                    </a:lnTo>
                    <a:lnTo>
                      <a:pt x="7" y="0"/>
                    </a:lnTo>
                    <a:lnTo>
                      <a:pt x="9" y="0"/>
                    </a:lnTo>
                    <a:lnTo>
                      <a:pt x="5" y="36"/>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3" name="Freeform 66">
                <a:extLst>
                  <a:ext uri="{FF2B5EF4-FFF2-40B4-BE49-F238E27FC236}">
                    <a16:creationId xmlns:a16="http://schemas.microsoft.com/office/drawing/2014/main" id="{2FC82914-7070-2084-83A5-53B6517967CF}"/>
                  </a:ext>
                </a:extLst>
              </p:cNvPr>
              <p:cNvSpPr>
                <a:spLocks/>
              </p:cNvSpPr>
              <p:nvPr/>
            </p:nvSpPr>
            <p:spPr bwMode="auto">
              <a:xfrm>
                <a:off x="5495926" y="2905125"/>
                <a:ext cx="52388" cy="77788"/>
              </a:xfrm>
              <a:custGeom>
                <a:avLst/>
                <a:gdLst>
                  <a:gd name="T0" fmla="*/ 33 w 33"/>
                  <a:gd name="T1" fmla="*/ 47 h 49"/>
                  <a:gd name="T2" fmla="*/ 29 w 33"/>
                  <a:gd name="T3" fmla="*/ 49 h 49"/>
                  <a:gd name="T4" fmla="*/ 0 w 33"/>
                  <a:gd name="T5" fmla="*/ 2 h 49"/>
                  <a:gd name="T6" fmla="*/ 5 w 33"/>
                  <a:gd name="T7" fmla="*/ 0 h 49"/>
                  <a:gd name="T8" fmla="*/ 33 w 33"/>
                  <a:gd name="T9" fmla="*/ 47 h 49"/>
                </a:gdLst>
                <a:ahLst/>
                <a:cxnLst>
                  <a:cxn ang="0">
                    <a:pos x="T0" y="T1"/>
                  </a:cxn>
                  <a:cxn ang="0">
                    <a:pos x="T2" y="T3"/>
                  </a:cxn>
                  <a:cxn ang="0">
                    <a:pos x="T4" y="T5"/>
                  </a:cxn>
                  <a:cxn ang="0">
                    <a:pos x="T6" y="T7"/>
                  </a:cxn>
                  <a:cxn ang="0">
                    <a:pos x="T8" y="T9"/>
                  </a:cxn>
                </a:cxnLst>
                <a:rect l="0" t="0" r="r" b="b"/>
                <a:pathLst>
                  <a:path w="33" h="49">
                    <a:moveTo>
                      <a:pt x="33" y="47"/>
                    </a:moveTo>
                    <a:lnTo>
                      <a:pt x="29" y="49"/>
                    </a:lnTo>
                    <a:lnTo>
                      <a:pt x="0" y="2"/>
                    </a:lnTo>
                    <a:lnTo>
                      <a:pt x="5" y="0"/>
                    </a:lnTo>
                    <a:lnTo>
                      <a:pt x="33" y="4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4" name="Freeform 67">
                <a:extLst>
                  <a:ext uri="{FF2B5EF4-FFF2-40B4-BE49-F238E27FC236}">
                    <a16:creationId xmlns:a16="http://schemas.microsoft.com/office/drawing/2014/main" id="{FA45E87F-70C4-8F06-247C-87E11D1A14AE}"/>
                  </a:ext>
                </a:extLst>
              </p:cNvPr>
              <p:cNvSpPr>
                <a:spLocks/>
              </p:cNvSpPr>
              <p:nvPr/>
            </p:nvSpPr>
            <p:spPr bwMode="auto">
              <a:xfrm>
                <a:off x="5059363" y="3336925"/>
                <a:ext cx="82550" cy="52388"/>
              </a:xfrm>
              <a:custGeom>
                <a:avLst/>
                <a:gdLst>
                  <a:gd name="T0" fmla="*/ 52 w 52"/>
                  <a:gd name="T1" fmla="*/ 28 h 33"/>
                  <a:gd name="T2" fmla="*/ 50 w 52"/>
                  <a:gd name="T3" fmla="*/ 33 h 33"/>
                  <a:gd name="T4" fmla="*/ 0 w 52"/>
                  <a:gd name="T5" fmla="*/ 7 h 33"/>
                  <a:gd name="T6" fmla="*/ 5 w 52"/>
                  <a:gd name="T7" fmla="*/ 0 h 33"/>
                  <a:gd name="T8" fmla="*/ 52 w 52"/>
                  <a:gd name="T9" fmla="*/ 28 h 33"/>
                </a:gdLst>
                <a:ahLst/>
                <a:cxnLst>
                  <a:cxn ang="0">
                    <a:pos x="T0" y="T1"/>
                  </a:cxn>
                  <a:cxn ang="0">
                    <a:pos x="T2" y="T3"/>
                  </a:cxn>
                  <a:cxn ang="0">
                    <a:pos x="T4" y="T5"/>
                  </a:cxn>
                  <a:cxn ang="0">
                    <a:pos x="T6" y="T7"/>
                  </a:cxn>
                  <a:cxn ang="0">
                    <a:pos x="T8" y="T9"/>
                  </a:cxn>
                </a:cxnLst>
                <a:rect l="0" t="0" r="r" b="b"/>
                <a:pathLst>
                  <a:path w="52" h="33">
                    <a:moveTo>
                      <a:pt x="52" y="28"/>
                    </a:moveTo>
                    <a:lnTo>
                      <a:pt x="50" y="33"/>
                    </a:lnTo>
                    <a:lnTo>
                      <a:pt x="0" y="7"/>
                    </a:lnTo>
                    <a:lnTo>
                      <a:pt x="5" y="0"/>
                    </a:lnTo>
                    <a:lnTo>
                      <a:pt x="52"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5" name="Rectangle 68">
                <a:extLst>
                  <a:ext uri="{FF2B5EF4-FFF2-40B4-BE49-F238E27FC236}">
                    <a16:creationId xmlns:a16="http://schemas.microsoft.com/office/drawing/2014/main" id="{DB9A1B19-E74A-4D8F-2C6F-D2A79DCDADBF}"/>
                  </a:ext>
                </a:extLst>
              </p:cNvPr>
              <p:cNvSpPr>
                <a:spLocks noChangeArrowheads="1"/>
              </p:cNvSpPr>
              <p:nvPr/>
            </p:nvSpPr>
            <p:spPr bwMode="auto">
              <a:xfrm>
                <a:off x="4902201" y="3933825"/>
                <a:ext cx="90488"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6" name="Freeform 69">
                <a:extLst>
                  <a:ext uri="{FF2B5EF4-FFF2-40B4-BE49-F238E27FC236}">
                    <a16:creationId xmlns:a16="http://schemas.microsoft.com/office/drawing/2014/main" id="{47590CA1-70A2-E0CD-B443-8DCE96C02735}"/>
                  </a:ext>
                </a:extLst>
              </p:cNvPr>
              <p:cNvSpPr>
                <a:spLocks/>
              </p:cNvSpPr>
              <p:nvPr/>
            </p:nvSpPr>
            <p:spPr bwMode="auto">
              <a:xfrm>
                <a:off x="5059363" y="4487863"/>
                <a:ext cx="82550" cy="52388"/>
              </a:xfrm>
              <a:custGeom>
                <a:avLst/>
                <a:gdLst>
                  <a:gd name="T0" fmla="*/ 50 w 52"/>
                  <a:gd name="T1" fmla="*/ 0 h 33"/>
                  <a:gd name="T2" fmla="*/ 52 w 52"/>
                  <a:gd name="T3" fmla="*/ 4 h 33"/>
                  <a:gd name="T4" fmla="*/ 5 w 52"/>
                  <a:gd name="T5" fmla="*/ 33 h 33"/>
                  <a:gd name="T6" fmla="*/ 0 w 52"/>
                  <a:gd name="T7" fmla="*/ 26 h 33"/>
                  <a:gd name="T8" fmla="*/ 50 w 52"/>
                  <a:gd name="T9" fmla="*/ 0 h 33"/>
                </a:gdLst>
                <a:ahLst/>
                <a:cxnLst>
                  <a:cxn ang="0">
                    <a:pos x="T0" y="T1"/>
                  </a:cxn>
                  <a:cxn ang="0">
                    <a:pos x="T2" y="T3"/>
                  </a:cxn>
                  <a:cxn ang="0">
                    <a:pos x="T4" y="T5"/>
                  </a:cxn>
                  <a:cxn ang="0">
                    <a:pos x="T6" y="T7"/>
                  </a:cxn>
                  <a:cxn ang="0">
                    <a:pos x="T8" y="T9"/>
                  </a:cxn>
                </a:cxnLst>
                <a:rect l="0" t="0" r="r" b="b"/>
                <a:pathLst>
                  <a:path w="52" h="33">
                    <a:moveTo>
                      <a:pt x="50" y="0"/>
                    </a:moveTo>
                    <a:lnTo>
                      <a:pt x="52" y="4"/>
                    </a:lnTo>
                    <a:lnTo>
                      <a:pt x="5" y="33"/>
                    </a:lnTo>
                    <a:lnTo>
                      <a:pt x="0" y="26"/>
                    </a:lnTo>
                    <a:lnTo>
                      <a:pt x="5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7" name="Freeform 70">
                <a:extLst>
                  <a:ext uri="{FF2B5EF4-FFF2-40B4-BE49-F238E27FC236}">
                    <a16:creationId xmlns:a16="http://schemas.microsoft.com/office/drawing/2014/main" id="{8B82081D-E804-2927-0694-23657AE37CCA}"/>
                  </a:ext>
                </a:extLst>
              </p:cNvPr>
              <p:cNvSpPr>
                <a:spLocks/>
              </p:cNvSpPr>
              <p:nvPr/>
            </p:nvSpPr>
            <p:spPr bwMode="auto">
              <a:xfrm>
                <a:off x="5495926" y="4889500"/>
                <a:ext cx="52388" cy="82550"/>
              </a:xfrm>
              <a:custGeom>
                <a:avLst/>
                <a:gdLst>
                  <a:gd name="T0" fmla="*/ 29 w 33"/>
                  <a:gd name="T1" fmla="*/ 0 h 52"/>
                  <a:gd name="T2" fmla="*/ 33 w 33"/>
                  <a:gd name="T3" fmla="*/ 5 h 52"/>
                  <a:gd name="T4" fmla="*/ 5 w 33"/>
                  <a:gd name="T5" fmla="*/ 52 h 52"/>
                  <a:gd name="T6" fmla="*/ 0 w 33"/>
                  <a:gd name="T7" fmla="*/ 50 h 52"/>
                  <a:gd name="T8" fmla="*/ 29 w 33"/>
                  <a:gd name="T9" fmla="*/ 0 h 52"/>
                </a:gdLst>
                <a:ahLst/>
                <a:cxnLst>
                  <a:cxn ang="0">
                    <a:pos x="T0" y="T1"/>
                  </a:cxn>
                  <a:cxn ang="0">
                    <a:pos x="T2" y="T3"/>
                  </a:cxn>
                  <a:cxn ang="0">
                    <a:pos x="T4" y="T5"/>
                  </a:cxn>
                  <a:cxn ang="0">
                    <a:pos x="T6" y="T7"/>
                  </a:cxn>
                  <a:cxn ang="0">
                    <a:pos x="T8" y="T9"/>
                  </a:cxn>
                </a:cxnLst>
                <a:rect l="0" t="0" r="r" b="b"/>
                <a:pathLst>
                  <a:path w="33" h="52">
                    <a:moveTo>
                      <a:pt x="29" y="0"/>
                    </a:moveTo>
                    <a:lnTo>
                      <a:pt x="33" y="5"/>
                    </a:lnTo>
                    <a:lnTo>
                      <a:pt x="5" y="52"/>
                    </a:lnTo>
                    <a:lnTo>
                      <a:pt x="0" y="50"/>
                    </a:lnTo>
                    <a:lnTo>
                      <a:pt x="29"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8" name="Rectangle 71">
                <a:extLst>
                  <a:ext uri="{FF2B5EF4-FFF2-40B4-BE49-F238E27FC236}">
                    <a16:creationId xmlns:a16="http://schemas.microsoft.com/office/drawing/2014/main" id="{3B1D5E5D-0F0F-8A12-813B-6DD909BC6DE9}"/>
                  </a:ext>
                </a:extLst>
              </p:cNvPr>
              <p:cNvSpPr>
                <a:spLocks noChangeArrowheads="1"/>
              </p:cNvSpPr>
              <p:nvPr/>
            </p:nvSpPr>
            <p:spPr bwMode="auto">
              <a:xfrm>
                <a:off x="6091238" y="5040313"/>
                <a:ext cx="11113" cy="904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9" name="Freeform 72">
                <a:extLst>
                  <a:ext uri="{FF2B5EF4-FFF2-40B4-BE49-F238E27FC236}">
                    <a16:creationId xmlns:a16="http://schemas.microsoft.com/office/drawing/2014/main" id="{A91B92F4-9AD9-0B6A-F72A-7BEB577A7310}"/>
                  </a:ext>
                </a:extLst>
              </p:cNvPr>
              <p:cNvSpPr>
                <a:spLocks/>
              </p:cNvSpPr>
              <p:nvPr/>
            </p:nvSpPr>
            <p:spPr bwMode="auto">
              <a:xfrm>
                <a:off x="6643688" y="4889500"/>
                <a:ext cx="52388" cy="82550"/>
              </a:xfrm>
              <a:custGeom>
                <a:avLst/>
                <a:gdLst>
                  <a:gd name="T0" fmla="*/ 0 w 33"/>
                  <a:gd name="T1" fmla="*/ 5 h 52"/>
                  <a:gd name="T2" fmla="*/ 5 w 33"/>
                  <a:gd name="T3" fmla="*/ 0 h 52"/>
                  <a:gd name="T4" fmla="*/ 33 w 33"/>
                  <a:gd name="T5" fmla="*/ 50 h 52"/>
                  <a:gd name="T6" fmla="*/ 28 w 33"/>
                  <a:gd name="T7" fmla="*/ 52 h 52"/>
                  <a:gd name="T8" fmla="*/ 0 w 33"/>
                  <a:gd name="T9" fmla="*/ 5 h 52"/>
                </a:gdLst>
                <a:ahLst/>
                <a:cxnLst>
                  <a:cxn ang="0">
                    <a:pos x="T0" y="T1"/>
                  </a:cxn>
                  <a:cxn ang="0">
                    <a:pos x="T2" y="T3"/>
                  </a:cxn>
                  <a:cxn ang="0">
                    <a:pos x="T4" y="T5"/>
                  </a:cxn>
                  <a:cxn ang="0">
                    <a:pos x="T6" y="T7"/>
                  </a:cxn>
                  <a:cxn ang="0">
                    <a:pos x="T8" y="T9"/>
                  </a:cxn>
                </a:cxnLst>
                <a:rect l="0" t="0" r="r" b="b"/>
                <a:pathLst>
                  <a:path w="33" h="52">
                    <a:moveTo>
                      <a:pt x="0" y="5"/>
                    </a:moveTo>
                    <a:lnTo>
                      <a:pt x="5" y="0"/>
                    </a:lnTo>
                    <a:lnTo>
                      <a:pt x="33" y="50"/>
                    </a:lnTo>
                    <a:lnTo>
                      <a:pt x="28" y="52"/>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0" name="Freeform 73">
                <a:extLst>
                  <a:ext uri="{FF2B5EF4-FFF2-40B4-BE49-F238E27FC236}">
                    <a16:creationId xmlns:a16="http://schemas.microsoft.com/office/drawing/2014/main" id="{57B213E5-84B2-BAE9-35DE-58323C7EC66B}"/>
                  </a:ext>
                </a:extLst>
              </p:cNvPr>
              <p:cNvSpPr>
                <a:spLocks/>
              </p:cNvSpPr>
              <p:nvPr/>
            </p:nvSpPr>
            <p:spPr bwMode="auto">
              <a:xfrm>
                <a:off x="7050088" y="4487863"/>
                <a:ext cx="82550" cy="52388"/>
              </a:xfrm>
              <a:custGeom>
                <a:avLst/>
                <a:gdLst>
                  <a:gd name="T0" fmla="*/ 0 w 52"/>
                  <a:gd name="T1" fmla="*/ 4 h 33"/>
                  <a:gd name="T2" fmla="*/ 2 w 52"/>
                  <a:gd name="T3" fmla="*/ 0 h 33"/>
                  <a:gd name="T4" fmla="*/ 52 w 52"/>
                  <a:gd name="T5" fmla="*/ 26 h 33"/>
                  <a:gd name="T6" fmla="*/ 47 w 52"/>
                  <a:gd name="T7" fmla="*/ 33 h 33"/>
                  <a:gd name="T8" fmla="*/ 0 w 52"/>
                  <a:gd name="T9" fmla="*/ 4 h 33"/>
                </a:gdLst>
                <a:ahLst/>
                <a:cxnLst>
                  <a:cxn ang="0">
                    <a:pos x="T0" y="T1"/>
                  </a:cxn>
                  <a:cxn ang="0">
                    <a:pos x="T2" y="T3"/>
                  </a:cxn>
                  <a:cxn ang="0">
                    <a:pos x="T4" y="T5"/>
                  </a:cxn>
                  <a:cxn ang="0">
                    <a:pos x="T6" y="T7"/>
                  </a:cxn>
                  <a:cxn ang="0">
                    <a:pos x="T8" y="T9"/>
                  </a:cxn>
                </a:cxnLst>
                <a:rect l="0" t="0" r="r" b="b"/>
                <a:pathLst>
                  <a:path w="52" h="33">
                    <a:moveTo>
                      <a:pt x="0" y="4"/>
                    </a:moveTo>
                    <a:lnTo>
                      <a:pt x="2" y="0"/>
                    </a:lnTo>
                    <a:lnTo>
                      <a:pt x="52" y="26"/>
                    </a:lnTo>
                    <a:lnTo>
                      <a:pt x="47" y="33"/>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1" name="Rectangle 74">
                <a:extLst>
                  <a:ext uri="{FF2B5EF4-FFF2-40B4-BE49-F238E27FC236}">
                    <a16:creationId xmlns:a16="http://schemas.microsoft.com/office/drawing/2014/main" id="{36EF458D-2FD4-9028-A58E-4616E6E232EC}"/>
                  </a:ext>
                </a:extLst>
              </p:cNvPr>
              <p:cNvSpPr>
                <a:spLocks noChangeArrowheads="1"/>
              </p:cNvSpPr>
              <p:nvPr/>
            </p:nvSpPr>
            <p:spPr bwMode="auto">
              <a:xfrm>
                <a:off x="7200901" y="3933825"/>
                <a:ext cx="85725"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2" name="Freeform 75">
                <a:extLst>
                  <a:ext uri="{FF2B5EF4-FFF2-40B4-BE49-F238E27FC236}">
                    <a16:creationId xmlns:a16="http://schemas.microsoft.com/office/drawing/2014/main" id="{D357421F-7484-0874-9DD6-3F7971F571E3}"/>
                  </a:ext>
                </a:extLst>
              </p:cNvPr>
              <p:cNvSpPr>
                <a:spLocks/>
              </p:cNvSpPr>
              <p:nvPr/>
            </p:nvSpPr>
            <p:spPr bwMode="auto">
              <a:xfrm>
                <a:off x="7050088" y="3336925"/>
                <a:ext cx="82550" cy="52388"/>
              </a:xfrm>
              <a:custGeom>
                <a:avLst/>
                <a:gdLst>
                  <a:gd name="T0" fmla="*/ 2 w 52"/>
                  <a:gd name="T1" fmla="*/ 33 h 33"/>
                  <a:gd name="T2" fmla="*/ 0 w 52"/>
                  <a:gd name="T3" fmla="*/ 28 h 33"/>
                  <a:gd name="T4" fmla="*/ 47 w 52"/>
                  <a:gd name="T5" fmla="*/ 0 h 33"/>
                  <a:gd name="T6" fmla="*/ 52 w 52"/>
                  <a:gd name="T7" fmla="*/ 7 h 33"/>
                  <a:gd name="T8" fmla="*/ 2 w 52"/>
                  <a:gd name="T9" fmla="*/ 33 h 33"/>
                </a:gdLst>
                <a:ahLst/>
                <a:cxnLst>
                  <a:cxn ang="0">
                    <a:pos x="T0" y="T1"/>
                  </a:cxn>
                  <a:cxn ang="0">
                    <a:pos x="T2" y="T3"/>
                  </a:cxn>
                  <a:cxn ang="0">
                    <a:pos x="T4" y="T5"/>
                  </a:cxn>
                  <a:cxn ang="0">
                    <a:pos x="T6" y="T7"/>
                  </a:cxn>
                  <a:cxn ang="0">
                    <a:pos x="T8" y="T9"/>
                  </a:cxn>
                </a:cxnLst>
                <a:rect l="0" t="0" r="r" b="b"/>
                <a:pathLst>
                  <a:path w="52" h="33">
                    <a:moveTo>
                      <a:pt x="2" y="33"/>
                    </a:moveTo>
                    <a:lnTo>
                      <a:pt x="0" y="28"/>
                    </a:lnTo>
                    <a:lnTo>
                      <a:pt x="47" y="0"/>
                    </a:lnTo>
                    <a:lnTo>
                      <a:pt x="52" y="7"/>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3" name="Freeform 76">
                <a:extLst>
                  <a:ext uri="{FF2B5EF4-FFF2-40B4-BE49-F238E27FC236}">
                    <a16:creationId xmlns:a16="http://schemas.microsoft.com/office/drawing/2014/main" id="{34386C10-0D04-6813-CAE9-FC8A14A0579B}"/>
                  </a:ext>
                </a:extLst>
              </p:cNvPr>
              <p:cNvSpPr>
                <a:spLocks/>
              </p:cNvSpPr>
              <p:nvPr/>
            </p:nvSpPr>
            <p:spPr bwMode="auto">
              <a:xfrm>
                <a:off x="6643688" y="2905125"/>
                <a:ext cx="52388" cy="77788"/>
              </a:xfrm>
              <a:custGeom>
                <a:avLst/>
                <a:gdLst>
                  <a:gd name="T0" fmla="*/ 5 w 33"/>
                  <a:gd name="T1" fmla="*/ 49 h 49"/>
                  <a:gd name="T2" fmla="*/ 0 w 33"/>
                  <a:gd name="T3" fmla="*/ 47 h 49"/>
                  <a:gd name="T4" fmla="*/ 28 w 33"/>
                  <a:gd name="T5" fmla="*/ 0 h 49"/>
                  <a:gd name="T6" fmla="*/ 33 w 33"/>
                  <a:gd name="T7" fmla="*/ 2 h 49"/>
                  <a:gd name="T8" fmla="*/ 5 w 33"/>
                  <a:gd name="T9" fmla="*/ 49 h 49"/>
                </a:gdLst>
                <a:ahLst/>
                <a:cxnLst>
                  <a:cxn ang="0">
                    <a:pos x="T0" y="T1"/>
                  </a:cxn>
                  <a:cxn ang="0">
                    <a:pos x="T2" y="T3"/>
                  </a:cxn>
                  <a:cxn ang="0">
                    <a:pos x="T4" y="T5"/>
                  </a:cxn>
                  <a:cxn ang="0">
                    <a:pos x="T6" y="T7"/>
                  </a:cxn>
                  <a:cxn ang="0">
                    <a:pos x="T8" y="T9"/>
                  </a:cxn>
                </a:cxnLst>
                <a:rect l="0" t="0" r="r" b="b"/>
                <a:pathLst>
                  <a:path w="33" h="49">
                    <a:moveTo>
                      <a:pt x="5" y="49"/>
                    </a:moveTo>
                    <a:lnTo>
                      <a:pt x="0" y="47"/>
                    </a:lnTo>
                    <a:lnTo>
                      <a:pt x="28" y="0"/>
                    </a:lnTo>
                    <a:lnTo>
                      <a:pt x="33" y="2"/>
                    </a:lnTo>
                    <a:lnTo>
                      <a:pt x="5" y="4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grpSp>
        <p:sp>
          <p:nvSpPr>
            <p:cNvPr id="157" name="Rectangle 77">
              <a:extLst>
                <a:ext uri="{FF2B5EF4-FFF2-40B4-BE49-F238E27FC236}">
                  <a16:creationId xmlns:a16="http://schemas.microsoft.com/office/drawing/2014/main" id="{555795C8-8124-DE48-AB6F-62F4DE8457F8}"/>
                </a:ext>
              </a:extLst>
            </p:cNvPr>
            <p:cNvSpPr>
              <a:spLocks noChangeArrowheads="1"/>
            </p:cNvSpPr>
            <p:nvPr/>
          </p:nvSpPr>
          <p:spPr bwMode="auto">
            <a:xfrm>
              <a:off x="-4093168" y="1629213"/>
              <a:ext cx="89794"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N</a:t>
              </a:r>
              <a:endParaRPr lang="en-US" sz="1500" dirty="0"/>
            </a:p>
          </p:txBody>
        </p:sp>
        <p:sp>
          <p:nvSpPr>
            <p:cNvPr id="158" name="Rectangle 79">
              <a:extLst>
                <a:ext uri="{FF2B5EF4-FFF2-40B4-BE49-F238E27FC236}">
                  <a16:creationId xmlns:a16="http://schemas.microsoft.com/office/drawing/2014/main" id="{49C8C027-B29C-93E5-1F39-A137FC102E58}"/>
                </a:ext>
              </a:extLst>
            </p:cNvPr>
            <p:cNvSpPr>
              <a:spLocks noChangeArrowheads="1"/>
            </p:cNvSpPr>
            <p:nvPr/>
          </p:nvSpPr>
          <p:spPr bwMode="auto">
            <a:xfrm>
              <a:off x="-2881359" y="2806061"/>
              <a:ext cx="66309"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E</a:t>
              </a:r>
              <a:endParaRPr lang="en-US" sz="1500" dirty="0"/>
            </a:p>
          </p:txBody>
        </p:sp>
        <p:sp>
          <p:nvSpPr>
            <p:cNvPr id="159" name="Rectangle 80">
              <a:extLst>
                <a:ext uri="{FF2B5EF4-FFF2-40B4-BE49-F238E27FC236}">
                  <a16:creationId xmlns:a16="http://schemas.microsoft.com/office/drawing/2014/main" id="{4BB6A43D-2986-9932-423D-101C29327EE9}"/>
                </a:ext>
              </a:extLst>
            </p:cNvPr>
            <p:cNvSpPr>
              <a:spLocks noChangeArrowheads="1"/>
            </p:cNvSpPr>
            <p:nvPr/>
          </p:nvSpPr>
          <p:spPr bwMode="auto">
            <a:xfrm>
              <a:off x="-4077424" y="4027914"/>
              <a:ext cx="63546"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S</a:t>
              </a:r>
              <a:endParaRPr lang="en-US" sz="1500" dirty="0"/>
            </a:p>
          </p:txBody>
        </p:sp>
        <p:sp>
          <p:nvSpPr>
            <p:cNvPr id="163" name="Rectangle 162">
              <a:extLst>
                <a:ext uri="{FF2B5EF4-FFF2-40B4-BE49-F238E27FC236}">
                  <a16:creationId xmlns:a16="http://schemas.microsoft.com/office/drawing/2014/main" id="{C3FE2828-0553-5F47-0A4D-3A30F6892E61}"/>
                </a:ext>
              </a:extLst>
            </p:cNvPr>
            <p:cNvSpPr>
              <a:spLocks noChangeArrowheads="1"/>
            </p:cNvSpPr>
            <p:nvPr/>
          </p:nvSpPr>
          <p:spPr bwMode="auto">
            <a:xfrm>
              <a:off x="-5299765" y="2806061"/>
              <a:ext cx="109134"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W</a:t>
              </a:r>
              <a:endParaRPr lang="en-US" sz="1500" dirty="0"/>
            </a:p>
          </p:txBody>
        </p:sp>
      </p:grpSp>
      <p:grpSp>
        <p:nvGrpSpPr>
          <p:cNvPr id="103" name="Group 102">
            <a:extLst>
              <a:ext uri="{FF2B5EF4-FFF2-40B4-BE49-F238E27FC236}">
                <a16:creationId xmlns:a16="http://schemas.microsoft.com/office/drawing/2014/main" id="{334F147A-5A4F-0E60-409F-714BAA006D7A}"/>
              </a:ext>
            </a:extLst>
          </p:cNvPr>
          <p:cNvGrpSpPr/>
          <p:nvPr/>
        </p:nvGrpSpPr>
        <p:grpSpPr>
          <a:xfrm rot="5400000">
            <a:off x="-450927" y="490254"/>
            <a:ext cx="4499059" cy="4499059"/>
            <a:chOff x="4572001" y="1434663"/>
            <a:chExt cx="3056659" cy="3063192"/>
          </a:xfrm>
        </p:grpSpPr>
        <p:sp>
          <p:nvSpPr>
            <p:cNvPr id="104" name="Rectangle 103">
              <a:extLst>
                <a:ext uri="{FF2B5EF4-FFF2-40B4-BE49-F238E27FC236}">
                  <a16:creationId xmlns:a16="http://schemas.microsoft.com/office/drawing/2014/main" id="{95DBF4B2-A8A8-7280-D4AD-ABEA7901F1B7}"/>
                </a:ext>
              </a:extLst>
            </p:cNvPr>
            <p:cNvSpPr/>
            <p:nvPr/>
          </p:nvSpPr>
          <p:spPr>
            <a:xfrm>
              <a:off x="4572001" y="1434663"/>
              <a:ext cx="3056659" cy="30631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nvGrpSpPr>
            <p:cNvPr id="105" name="Group 104">
              <a:extLst>
                <a:ext uri="{FF2B5EF4-FFF2-40B4-BE49-F238E27FC236}">
                  <a16:creationId xmlns:a16="http://schemas.microsoft.com/office/drawing/2014/main" id="{73148702-4AF5-BE76-8EF3-BEAFFAF54917}"/>
                </a:ext>
              </a:extLst>
            </p:cNvPr>
            <p:cNvGrpSpPr/>
            <p:nvPr/>
          </p:nvGrpSpPr>
          <p:grpSpPr>
            <a:xfrm rot="20421727">
              <a:off x="5836939" y="2210120"/>
              <a:ext cx="535907" cy="1509918"/>
              <a:chOff x="2413063" y="2859991"/>
              <a:chExt cx="893192" cy="2516570"/>
            </a:xfrm>
          </p:grpSpPr>
          <p:sp>
            <p:nvSpPr>
              <p:cNvPr id="106" name="Freeform 82">
                <a:extLst>
                  <a:ext uri="{FF2B5EF4-FFF2-40B4-BE49-F238E27FC236}">
                    <a16:creationId xmlns:a16="http://schemas.microsoft.com/office/drawing/2014/main" id="{A4946851-80F7-628B-3F97-76273478F2FC}"/>
                  </a:ext>
                </a:extLst>
              </p:cNvPr>
              <p:cNvSpPr>
                <a:spLocks/>
              </p:cNvSpPr>
              <p:nvPr/>
            </p:nvSpPr>
            <p:spPr bwMode="auto">
              <a:xfrm>
                <a:off x="2772572" y="2859991"/>
                <a:ext cx="533683" cy="1290663"/>
              </a:xfrm>
              <a:custGeom>
                <a:avLst/>
                <a:gdLst>
                  <a:gd name="T0" fmla="*/ 38 w 239"/>
                  <a:gd name="T1" fmla="*/ 564 h 578"/>
                  <a:gd name="T2" fmla="*/ 76 w 239"/>
                  <a:gd name="T3" fmla="*/ 578 h 578"/>
                  <a:gd name="T4" fmla="*/ 159 w 239"/>
                  <a:gd name="T5" fmla="*/ 289 h 578"/>
                  <a:gd name="T6" fmla="*/ 239 w 239"/>
                  <a:gd name="T7" fmla="*/ 0 h 578"/>
                  <a:gd name="T8" fmla="*/ 121 w 239"/>
                  <a:gd name="T9" fmla="*/ 275 h 578"/>
                  <a:gd name="T10" fmla="*/ 0 w 239"/>
                  <a:gd name="T11" fmla="*/ 550 h 578"/>
                  <a:gd name="T12" fmla="*/ 38 w 239"/>
                  <a:gd name="T13" fmla="*/ 564 h 578"/>
                </a:gdLst>
                <a:ahLst/>
                <a:cxnLst>
                  <a:cxn ang="0">
                    <a:pos x="T0" y="T1"/>
                  </a:cxn>
                  <a:cxn ang="0">
                    <a:pos x="T2" y="T3"/>
                  </a:cxn>
                  <a:cxn ang="0">
                    <a:pos x="T4" y="T5"/>
                  </a:cxn>
                  <a:cxn ang="0">
                    <a:pos x="T6" y="T7"/>
                  </a:cxn>
                  <a:cxn ang="0">
                    <a:pos x="T8" y="T9"/>
                  </a:cxn>
                  <a:cxn ang="0">
                    <a:pos x="T10" y="T11"/>
                  </a:cxn>
                  <a:cxn ang="0">
                    <a:pos x="T12" y="T13"/>
                  </a:cxn>
                </a:cxnLst>
                <a:rect l="0" t="0" r="r" b="b"/>
                <a:pathLst>
                  <a:path w="239" h="578">
                    <a:moveTo>
                      <a:pt x="38" y="564"/>
                    </a:moveTo>
                    <a:lnTo>
                      <a:pt x="76" y="578"/>
                    </a:lnTo>
                    <a:lnTo>
                      <a:pt x="159" y="289"/>
                    </a:lnTo>
                    <a:lnTo>
                      <a:pt x="239" y="0"/>
                    </a:lnTo>
                    <a:lnTo>
                      <a:pt x="121" y="275"/>
                    </a:lnTo>
                    <a:lnTo>
                      <a:pt x="0" y="550"/>
                    </a:lnTo>
                    <a:lnTo>
                      <a:pt x="38" y="564"/>
                    </a:lnTo>
                    <a:close/>
                  </a:path>
                </a:pathLst>
              </a:custGeom>
              <a:solidFill>
                <a:schemeClr val="accent2"/>
              </a:solidFill>
              <a:ln>
                <a:noFill/>
              </a:ln>
            </p:spPr>
            <p:txBody>
              <a:bodyPr vert="horz" wrap="square" lIns="91440" tIns="45720" rIns="91440" bIns="45720" numCol="1" anchor="t" anchorCtr="0" compatLnSpc="1">
                <a:prstTxWarp prst="textNoShape">
                  <a:avLst/>
                </a:prstTxWarp>
                <a:normAutofit/>
              </a:bodyPr>
              <a:lstStyle/>
              <a:p>
                <a:endParaRPr lang="en-US"/>
              </a:p>
            </p:txBody>
          </p:sp>
          <p:grpSp>
            <p:nvGrpSpPr>
              <p:cNvPr id="107" name="Group 106">
                <a:extLst>
                  <a:ext uri="{FF2B5EF4-FFF2-40B4-BE49-F238E27FC236}">
                    <a16:creationId xmlns:a16="http://schemas.microsoft.com/office/drawing/2014/main" id="{DF10B694-E32C-8F64-4545-AF4CA363DA83}"/>
                  </a:ext>
                </a:extLst>
              </p:cNvPr>
              <p:cNvGrpSpPr/>
              <p:nvPr/>
            </p:nvGrpSpPr>
            <p:grpSpPr>
              <a:xfrm>
                <a:off x="2413063" y="3992111"/>
                <a:ext cx="571643" cy="1384450"/>
                <a:chOff x="5778501" y="3848100"/>
                <a:chExt cx="406400" cy="984251"/>
              </a:xfrm>
              <a:solidFill>
                <a:schemeClr val="accent1"/>
              </a:solidFill>
            </p:grpSpPr>
            <p:sp>
              <p:nvSpPr>
                <p:cNvPr id="109" name="Freeform 83">
                  <a:extLst>
                    <a:ext uri="{FF2B5EF4-FFF2-40B4-BE49-F238E27FC236}">
                      <a16:creationId xmlns:a16="http://schemas.microsoft.com/office/drawing/2014/main" id="{B987A3D1-424B-A0E1-CD05-B787363241F5}"/>
                    </a:ext>
                  </a:extLst>
                </p:cNvPr>
                <p:cNvSpPr>
                  <a:spLocks/>
                </p:cNvSpPr>
                <p:nvPr/>
              </p:nvSpPr>
              <p:spPr bwMode="auto">
                <a:xfrm>
                  <a:off x="5778501" y="3916363"/>
                  <a:ext cx="379413" cy="915988"/>
                </a:xfrm>
                <a:custGeom>
                  <a:avLst/>
                  <a:gdLst>
                    <a:gd name="T0" fmla="*/ 199 w 239"/>
                    <a:gd name="T1" fmla="*/ 14 h 577"/>
                    <a:gd name="T2" fmla="*/ 239 w 239"/>
                    <a:gd name="T3" fmla="*/ 26 h 577"/>
                    <a:gd name="T4" fmla="*/ 118 w 239"/>
                    <a:gd name="T5" fmla="*/ 303 h 577"/>
                    <a:gd name="T6" fmla="*/ 0 w 239"/>
                    <a:gd name="T7" fmla="*/ 577 h 577"/>
                    <a:gd name="T8" fmla="*/ 80 w 239"/>
                    <a:gd name="T9" fmla="*/ 289 h 577"/>
                    <a:gd name="T10" fmla="*/ 161 w 239"/>
                    <a:gd name="T11" fmla="*/ 0 h 577"/>
                    <a:gd name="T12" fmla="*/ 199 w 239"/>
                    <a:gd name="T13" fmla="*/ 14 h 577"/>
                  </a:gdLst>
                  <a:ahLst/>
                  <a:cxnLst>
                    <a:cxn ang="0">
                      <a:pos x="T0" y="T1"/>
                    </a:cxn>
                    <a:cxn ang="0">
                      <a:pos x="T2" y="T3"/>
                    </a:cxn>
                    <a:cxn ang="0">
                      <a:pos x="T4" y="T5"/>
                    </a:cxn>
                    <a:cxn ang="0">
                      <a:pos x="T6" y="T7"/>
                    </a:cxn>
                    <a:cxn ang="0">
                      <a:pos x="T8" y="T9"/>
                    </a:cxn>
                    <a:cxn ang="0">
                      <a:pos x="T10" y="T11"/>
                    </a:cxn>
                    <a:cxn ang="0">
                      <a:pos x="T12" y="T13"/>
                    </a:cxn>
                  </a:cxnLst>
                  <a:rect l="0" t="0" r="r" b="b"/>
                  <a:pathLst>
                    <a:path w="239" h="577">
                      <a:moveTo>
                        <a:pt x="199" y="14"/>
                      </a:moveTo>
                      <a:lnTo>
                        <a:pt x="239" y="26"/>
                      </a:lnTo>
                      <a:lnTo>
                        <a:pt x="118" y="303"/>
                      </a:lnTo>
                      <a:lnTo>
                        <a:pt x="0" y="577"/>
                      </a:lnTo>
                      <a:lnTo>
                        <a:pt x="80" y="289"/>
                      </a:lnTo>
                      <a:lnTo>
                        <a:pt x="161" y="0"/>
                      </a:lnTo>
                      <a:lnTo>
                        <a:pt x="19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0" name="Oval 84">
                  <a:extLst>
                    <a:ext uri="{FF2B5EF4-FFF2-40B4-BE49-F238E27FC236}">
                      <a16:creationId xmlns:a16="http://schemas.microsoft.com/office/drawing/2014/main" id="{CF1C2A2D-902E-B7A7-B3F9-30F7D3886AD1}"/>
                    </a:ext>
                  </a:extLst>
                </p:cNvPr>
                <p:cNvSpPr>
                  <a:spLocks noChangeArrowheads="1"/>
                </p:cNvSpPr>
                <p:nvPr/>
              </p:nvSpPr>
              <p:spPr bwMode="auto">
                <a:xfrm>
                  <a:off x="6007101" y="3848100"/>
                  <a:ext cx="177800" cy="176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grpSp>
          <p:sp>
            <p:nvSpPr>
              <p:cNvPr id="108" name="Oval 85">
                <a:extLst>
                  <a:ext uri="{FF2B5EF4-FFF2-40B4-BE49-F238E27FC236}">
                    <a16:creationId xmlns:a16="http://schemas.microsoft.com/office/drawing/2014/main" id="{E96B9099-3DAD-2B2D-07DB-9C90DA1FEFF8}"/>
                  </a:ext>
                </a:extLst>
              </p:cNvPr>
              <p:cNvSpPr>
                <a:spLocks noChangeArrowheads="1"/>
              </p:cNvSpPr>
              <p:nvPr/>
            </p:nvSpPr>
            <p:spPr bwMode="auto">
              <a:xfrm>
                <a:off x="2803834" y="4065800"/>
                <a:ext cx="100485" cy="100485"/>
              </a:xfrm>
              <a:prstGeom prst="ellipse">
                <a:avLst/>
              </a:prstGeom>
              <a:solidFill>
                <a:schemeClr val="accent2"/>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sp>
        <p:nvSpPr>
          <p:cNvPr id="2" name="Slide Number Placeholder 1">
            <a:extLst>
              <a:ext uri="{FF2B5EF4-FFF2-40B4-BE49-F238E27FC236}">
                <a16:creationId xmlns:a16="http://schemas.microsoft.com/office/drawing/2014/main" id="{4074FC2F-7491-3D48-E375-B14B1AE52AC9}"/>
              </a:ext>
            </a:extLst>
          </p:cNvPr>
          <p:cNvSpPr>
            <a:spLocks noGrp="1"/>
          </p:cNvSpPr>
          <p:nvPr>
            <p:ph type="sldNum" sz="quarter" idx="12"/>
          </p:nvPr>
        </p:nvSpPr>
        <p:spPr/>
        <p:txBody>
          <a:bodyPr/>
          <a:lstStyle/>
          <a:p>
            <a:fld id="{8E591227-F9EB-4B2B-9432-842143BA1678}" type="slidenum">
              <a:rPr lang="en-US" smtClean="0"/>
              <a:t>62</a:t>
            </a:fld>
            <a:endParaRPr lang="en-US"/>
          </a:p>
        </p:txBody>
      </p:sp>
    </p:spTree>
    <p:extLst>
      <p:ext uri="{BB962C8B-B14F-4D97-AF65-F5344CB8AC3E}">
        <p14:creationId xmlns:p14="http://schemas.microsoft.com/office/powerpoint/2010/main" val="325041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endCondLst>
                                    <p:cond evt="onNext" delay="0">
                                      <p:tgtEl>
                                        <p:sldTgt/>
                                      </p:tgtEl>
                                    </p:cond>
                                  </p:endCondLst>
                                  <p:childTnLst>
                                    <p:animRot by="120000">
                                      <p:cBhvr>
                                        <p:cTn id="6" dur="200" fill="hold">
                                          <p:stCondLst>
                                            <p:cond delay="0"/>
                                          </p:stCondLst>
                                        </p:cTn>
                                        <p:tgtEl>
                                          <p:spTgt spid="103"/>
                                        </p:tgtEl>
                                        <p:attrNameLst>
                                          <p:attrName>r</p:attrName>
                                        </p:attrNameLst>
                                      </p:cBhvr>
                                    </p:animRot>
                                    <p:animRot by="-240000">
                                      <p:cBhvr>
                                        <p:cTn id="7" dur="400" fill="hold">
                                          <p:stCondLst>
                                            <p:cond delay="400"/>
                                          </p:stCondLst>
                                        </p:cTn>
                                        <p:tgtEl>
                                          <p:spTgt spid="103"/>
                                        </p:tgtEl>
                                        <p:attrNameLst>
                                          <p:attrName>r</p:attrName>
                                        </p:attrNameLst>
                                      </p:cBhvr>
                                    </p:animRot>
                                    <p:animRot by="240000">
                                      <p:cBhvr>
                                        <p:cTn id="8" dur="400" fill="hold">
                                          <p:stCondLst>
                                            <p:cond delay="800"/>
                                          </p:stCondLst>
                                        </p:cTn>
                                        <p:tgtEl>
                                          <p:spTgt spid="103"/>
                                        </p:tgtEl>
                                        <p:attrNameLst>
                                          <p:attrName>r</p:attrName>
                                        </p:attrNameLst>
                                      </p:cBhvr>
                                    </p:animRot>
                                    <p:animRot by="-240000">
                                      <p:cBhvr>
                                        <p:cTn id="9" dur="400" fill="hold">
                                          <p:stCondLst>
                                            <p:cond delay="1200"/>
                                          </p:stCondLst>
                                        </p:cTn>
                                        <p:tgtEl>
                                          <p:spTgt spid="103"/>
                                        </p:tgtEl>
                                        <p:attrNameLst>
                                          <p:attrName>r</p:attrName>
                                        </p:attrNameLst>
                                      </p:cBhvr>
                                    </p:animRot>
                                    <p:animRot by="120000">
                                      <p:cBhvr>
                                        <p:cTn id="10" dur="400" fill="hold">
                                          <p:stCondLst>
                                            <p:cond delay="1600"/>
                                          </p:stCondLst>
                                        </p:cTn>
                                        <p:tgtEl>
                                          <p:spTgt spid="103"/>
                                        </p:tgtEl>
                                        <p:attrNameLst>
                                          <p:attrName>r</p:attrName>
                                        </p:attrNameLst>
                                      </p:cBhvr>
                                    </p:animRot>
                                  </p:childTnLst>
                                </p:cTn>
                              </p:par>
                              <p:par>
                                <p:cTn id="11" presetID="22" presetClass="entr" presetSubtype="8"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par>
                                <p:cTn id="14" presetID="2" presetClass="entr" presetSubtype="2" decel="32000" fill="hold" grpId="0" nodeType="withEffect">
                                  <p:stCondLst>
                                    <p:cond delay="180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1000" fill="hold"/>
                                        <p:tgtEl>
                                          <p:spTgt spid="36"/>
                                        </p:tgtEl>
                                        <p:attrNameLst>
                                          <p:attrName>ppt_x</p:attrName>
                                        </p:attrNameLst>
                                      </p:cBhvr>
                                      <p:tavLst>
                                        <p:tav tm="0">
                                          <p:val>
                                            <p:strVal val="1+#ppt_w/2"/>
                                          </p:val>
                                        </p:tav>
                                        <p:tav tm="100000">
                                          <p:val>
                                            <p:strVal val="#ppt_x"/>
                                          </p:val>
                                        </p:tav>
                                      </p:tavLst>
                                    </p:anim>
                                    <p:anim calcmode="lin" valueType="num">
                                      <p:cBhvr additive="base">
                                        <p:cTn id="17"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34918D9-5301-440E-356C-97AD7194E81D}"/>
              </a:ext>
            </a:extLst>
          </p:cNvPr>
          <p:cNvSpPr>
            <a:spLocks noGrp="1"/>
          </p:cNvSpPr>
          <p:nvPr>
            <p:ph type="sldNum" sz="quarter" idx="12"/>
          </p:nvPr>
        </p:nvSpPr>
        <p:spPr/>
        <p:txBody>
          <a:bodyPr/>
          <a:lstStyle/>
          <a:p>
            <a:fld id="{8E591227-F9EB-4B2B-9432-842143BA1678}" type="slidenum">
              <a:rPr lang="en-US" smtClean="0"/>
              <a:pPr/>
              <a:t>63</a:t>
            </a:fld>
            <a:endParaRPr lang="en-US" dirty="0"/>
          </a:p>
        </p:txBody>
      </p:sp>
      <p:sp>
        <p:nvSpPr>
          <p:cNvPr id="4" name="Title 3">
            <a:extLst>
              <a:ext uri="{FF2B5EF4-FFF2-40B4-BE49-F238E27FC236}">
                <a16:creationId xmlns:a16="http://schemas.microsoft.com/office/drawing/2014/main" id="{08D63E54-A7AC-E3D5-AD1F-2FA867448EF4}"/>
              </a:ext>
            </a:extLst>
          </p:cNvPr>
          <p:cNvSpPr>
            <a:spLocks noGrp="1"/>
          </p:cNvSpPr>
          <p:nvPr>
            <p:ph type="title"/>
          </p:nvPr>
        </p:nvSpPr>
        <p:spPr/>
        <p:txBody>
          <a:bodyPr/>
          <a:lstStyle/>
          <a:p>
            <a:r>
              <a:rPr lang="en-US" dirty="0"/>
              <a:t>Fred and Jarod Stats</a:t>
            </a:r>
          </a:p>
        </p:txBody>
      </p:sp>
      <p:graphicFrame>
        <p:nvGraphicFramePr>
          <p:cNvPr id="7" name="Content Placeholder 6">
            <a:extLst>
              <a:ext uri="{FF2B5EF4-FFF2-40B4-BE49-F238E27FC236}">
                <a16:creationId xmlns:a16="http://schemas.microsoft.com/office/drawing/2014/main" id="{FE3BC3AD-48FA-FE88-ED31-7244557F4567}"/>
              </a:ext>
            </a:extLst>
          </p:cNvPr>
          <p:cNvGraphicFramePr>
            <a:graphicFrameLocks noGrp="1"/>
          </p:cNvGraphicFramePr>
          <p:nvPr>
            <p:ph idx="1"/>
            <p:extLst>
              <p:ext uri="{D42A27DB-BD31-4B8C-83A1-F6EECF244321}">
                <p14:modId xmlns:p14="http://schemas.microsoft.com/office/powerpoint/2010/main" val="1858891057"/>
              </p:ext>
            </p:extLst>
          </p:nvPr>
        </p:nvGraphicFramePr>
        <p:xfrm>
          <a:off x="309966" y="1604074"/>
          <a:ext cx="8221851" cy="2546321"/>
        </p:xfrm>
        <a:graphic>
          <a:graphicData uri="http://schemas.openxmlformats.org/drawingml/2006/table">
            <a:tbl>
              <a:tblPr>
                <a:tableStyleId>{D7AC3CCA-C797-4891-BE02-D94E43425B78}</a:tableStyleId>
              </a:tblPr>
              <a:tblGrid>
                <a:gridCol w="2921431">
                  <a:extLst>
                    <a:ext uri="{9D8B030D-6E8A-4147-A177-3AD203B41FA5}">
                      <a16:colId xmlns:a16="http://schemas.microsoft.com/office/drawing/2014/main" val="3059804142"/>
                    </a:ext>
                  </a:extLst>
                </a:gridCol>
                <a:gridCol w="1010760">
                  <a:extLst>
                    <a:ext uri="{9D8B030D-6E8A-4147-A177-3AD203B41FA5}">
                      <a16:colId xmlns:a16="http://schemas.microsoft.com/office/drawing/2014/main" val="3326182787"/>
                    </a:ext>
                  </a:extLst>
                </a:gridCol>
                <a:gridCol w="1072415">
                  <a:extLst>
                    <a:ext uri="{9D8B030D-6E8A-4147-A177-3AD203B41FA5}">
                      <a16:colId xmlns:a16="http://schemas.microsoft.com/office/drawing/2014/main" val="4030563921"/>
                    </a:ext>
                  </a:extLst>
                </a:gridCol>
                <a:gridCol w="1072415">
                  <a:extLst>
                    <a:ext uri="{9D8B030D-6E8A-4147-A177-3AD203B41FA5}">
                      <a16:colId xmlns:a16="http://schemas.microsoft.com/office/drawing/2014/main" val="1268442519"/>
                    </a:ext>
                  </a:extLst>
                </a:gridCol>
                <a:gridCol w="1072415">
                  <a:extLst>
                    <a:ext uri="{9D8B030D-6E8A-4147-A177-3AD203B41FA5}">
                      <a16:colId xmlns:a16="http://schemas.microsoft.com/office/drawing/2014/main" val="2470588959"/>
                    </a:ext>
                  </a:extLst>
                </a:gridCol>
                <a:gridCol w="1072415">
                  <a:extLst>
                    <a:ext uri="{9D8B030D-6E8A-4147-A177-3AD203B41FA5}">
                      <a16:colId xmlns:a16="http://schemas.microsoft.com/office/drawing/2014/main" val="896580382"/>
                    </a:ext>
                  </a:extLst>
                </a:gridCol>
              </a:tblGrid>
              <a:tr h="319316">
                <a:tc>
                  <a:txBody>
                    <a:bodyPr/>
                    <a:lstStyle/>
                    <a:p>
                      <a:pPr algn="l" fontAlgn="b"/>
                      <a:r>
                        <a:rPr lang="en-US" sz="1800" u="none" strike="noStrike" dirty="0">
                          <a:solidFill>
                            <a:schemeClr val="accent5">
                              <a:lumMod val="50000"/>
                            </a:schemeClr>
                          </a:solidFill>
                          <a:effectLst/>
                        </a:rPr>
                        <a:t> </a:t>
                      </a:r>
                      <a:endParaRPr lang="en-US" sz="1800" b="0" i="0" u="none" strike="noStrike" dirty="0">
                        <a:solidFill>
                          <a:schemeClr val="accent5">
                            <a:lumMod val="50000"/>
                          </a:schemeClr>
                        </a:solidFill>
                        <a:effectLst/>
                        <a:latin typeface="Aptos Narrow" panose="020B0004020202020204" pitchFamily="34" charset="0"/>
                      </a:endParaRPr>
                    </a:p>
                  </a:txBody>
                  <a:tcPr marL="45720" marR="45720" anchor="b"/>
                </a:tc>
                <a:tc>
                  <a:txBody>
                    <a:bodyPr/>
                    <a:lstStyle/>
                    <a:p>
                      <a:pPr algn="ctr" fontAlgn="ctr"/>
                      <a:r>
                        <a:rPr lang="en-US" sz="1800" u="none" strike="noStrike">
                          <a:solidFill>
                            <a:schemeClr val="accent5">
                              <a:lumMod val="50000"/>
                            </a:schemeClr>
                          </a:solidFill>
                          <a:effectLst/>
                        </a:rPr>
                        <a:t>2021-22</a:t>
                      </a:r>
                      <a:endParaRPr lang="en-US" sz="1800" b="0" i="0" u="none" strike="noStrike">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a:solidFill>
                            <a:schemeClr val="accent5">
                              <a:lumMod val="50000"/>
                            </a:schemeClr>
                          </a:solidFill>
                          <a:effectLst/>
                        </a:rPr>
                        <a:t>2022-23</a:t>
                      </a:r>
                      <a:endParaRPr lang="en-US" sz="1800" b="0" i="0" u="none" strike="noStrike">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a:solidFill>
                            <a:schemeClr val="accent5">
                              <a:lumMod val="50000"/>
                            </a:schemeClr>
                          </a:solidFill>
                          <a:effectLst/>
                        </a:rPr>
                        <a:t>2023-24</a:t>
                      </a:r>
                      <a:endParaRPr lang="en-US" sz="1800" b="0" i="0" u="none" strike="noStrike">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a:solidFill>
                            <a:schemeClr val="accent5">
                              <a:lumMod val="50000"/>
                            </a:schemeClr>
                          </a:solidFill>
                          <a:effectLst/>
                        </a:rPr>
                        <a:t>2024-25</a:t>
                      </a:r>
                      <a:endParaRPr lang="en-US" sz="1800" b="0" i="0" u="none" strike="noStrike">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b="1" u="none" strike="noStrike" dirty="0">
                          <a:solidFill>
                            <a:schemeClr val="accent5">
                              <a:lumMod val="50000"/>
                            </a:schemeClr>
                          </a:solidFill>
                          <a:effectLst/>
                        </a:rPr>
                        <a:t>Totals</a:t>
                      </a:r>
                      <a:endParaRPr lang="en-US" sz="1800" b="1" i="0" u="none" strike="noStrike" dirty="0">
                        <a:solidFill>
                          <a:schemeClr val="accent5">
                            <a:lumMod val="50000"/>
                          </a:schemeClr>
                        </a:solidFill>
                        <a:effectLst/>
                        <a:latin typeface="Aptos Narrow" panose="020B0004020202020204" pitchFamily="34" charset="0"/>
                      </a:endParaRPr>
                    </a:p>
                  </a:txBody>
                  <a:tcPr marL="45720" marR="45720" anchor="ctr"/>
                </a:tc>
                <a:extLst>
                  <a:ext uri="{0D108BD9-81ED-4DB2-BD59-A6C34878D82A}">
                    <a16:rowId xmlns:a16="http://schemas.microsoft.com/office/drawing/2014/main" val="41300424"/>
                  </a:ext>
                </a:extLst>
              </a:tr>
              <a:tr h="661549">
                <a:tc>
                  <a:txBody>
                    <a:bodyPr/>
                    <a:lstStyle/>
                    <a:p>
                      <a:pPr algn="l" fontAlgn="b"/>
                      <a:r>
                        <a:rPr lang="en-US" sz="1800" u="none" strike="noStrike" dirty="0">
                          <a:solidFill>
                            <a:schemeClr val="accent5">
                              <a:lumMod val="50000"/>
                            </a:schemeClr>
                          </a:solidFill>
                          <a:effectLst/>
                        </a:rPr>
                        <a:t>Level Three </a:t>
                      </a:r>
                      <a:r>
                        <a:rPr lang="en-US" sz="1800" u="none" strike="noStrike" dirty="0" err="1">
                          <a:solidFill>
                            <a:schemeClr val="accent5">
                              <a:lumMod val="50000"/>
                            </a:schemeClr>
                          </a:solidFill>
                          <a:effectLst/>
                        </a:rPr>
                        <a:t>FNG</a:t>
                      </a:r>
                      <a:r>
                        <a:rPr lang="en-US" sz="1800" u="none" strike="noStrike" dirty="0">
                          <a:solidFill>
                            <a:schemeClr val="accent5">
                              <a:lumMod val="50000"/>
                            </a:schemeClr>
                          </a:solidFill>
                          <a:effectLst/>
                        </a:rPr>
                        <a:t> Hearings </a:t>
                      </a:r>
                      <a:endParaRPr lang="en-US" sz="1800" b="0" i="0" u="none" strike="noStrike" dirty="0">
                        <a:solidFill>
                          <a:schemeClr val="accent5">
                            <a:lumMod val="50000"/>
                          </a:schemeClr>
                        </a:solidFill>
                        <a:effectLst/>
                        <a:latin typeface="Aptos Narrow" panose="020B0004020202020204" pitchFamily="34" charset="0"/>
                      </a:endParaRPr>
                    </a:p>
                  </a:txBody>
                  <a:tcPr marL="45720" marR="45720" anchor="b"/>
                </a:tc>
                <a:tc>
                  <a:txBody>
                    <a:bodyPr/>
                    <a:lstStyle/>
                    <a:p>
                      <a:pPr algn="ctr" fontAlgn="ctr"/>
                      <a:r>
                        <a:rPr lang="en-US" sz="1800" u="none" strike="noStrike" dirty="0">
                          <a:solidFill>
                            <a:schemeClr val="accent5">
                              <a:lumMod val="50000"/>
                            </a:schemeClr>
                          </a:solidFill>
                          <a:effectLst/>
                        </a:rPr>
                        <a:t> 5</a:t>
                      </a:r>
                      <a:endParaRPr lang="en-US" sz="1800" b="0" i="0" u="none" strike="noStrike" dirty="0">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a:solidFill>
                            <a:schemeClr val="accent5">
                              <a:lumMod val="50000"/>
                            </a:schemeClr>
                          </a:solidFill>
                          <a:effectLst/>
                        </a:rPr>
                        <a:t>3</a:t>
                      </a:r>
                      <a:endParaRPr lang="en-US" sz="1800" b="0" i="0" u="none" strike="noStrike">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a:solidFill>
                            <a:schemeClr val="accent5">
                              <a:lumMod val="50000"/>
                            </a:schemeClr>
                          </a:solidFill>
                          <a:effectLst/>
                        </a:rPr>
                        <a:t>4</a:t>
                      </a:r>
                      <a:endParaRPr lang="en-US" sz="1800" b="0" i="0" u="none" strike="noStrike">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a:solidFill>
                            <a:schemeClr val="accent5">
                              <a:lumMod val="50000"/>
                            </a:schemeClr>
                          </a:solidFill>
                          <a:effectLst/>
                        </a:rPr>
                        <a:t>11</a:t>
                      </a:r>
                      <a:endParaRPr lang="en-US" sz="1800" b="0" i="0" u="none" strike="noStrike">
                        <a:solidFill>
                          <a:schemeClr val="accent5">
                            <a:lumMod val="50000"/>
                          </a:schemeClr>
                        </a:solidFill>
                        <a:effectLst/>
                        <a:latin typeface="Aptos Narrow" panose="020B0004020202020204" pitchFamily="34" charset="0"/>
                      </a:endParaRPr>
                    </a:p>
                  </a:txBody>
                  <a:tcPr marL="45720" marR="45720" anchor="ctr"/>
                </a:tc>
                <a:tc>
                  <a:txBody>
                    <a:bodyPr/>
                    <a:lstStyle/>
                    <a:p>
                      <a:pPr algn="ctr" fontAlgn="b"/>
                      <a:r>
                        <a:rPr lang="en-US" sz="1800" b="1" u="none" strike="noStrike" dirty="0">
                          <a:solidFill>
                            <a:schemeClr val="accent5">
                              <a:lumMod val="50000"/>
                            </a:schemeClr>
                          </a:solidFill>
                          <a:effectLst/>
                        </a:rPr>
                        <a:t>23</a:t>
                      </a:r>
                      <a:endParaRPr lang="en-US" sz="1800" b="1" i="0" u="none" strike="noStrike" dirty="0">
                        <a:solidFill>
                          <a:schemeClr val="accent5">
                            <a:lumMod val="50000"/>
                          </a:schemeClr>
                        </a:solidFill>
                        <a:effectLst/>
                        <a:latin typeface="Aptos Narrow" panose="020B0004020202020204" pitchFamily="34" charset="0"/>
                      </a:endParaRPr>
                    </a:p>
                  </a:txBody>
                  <a:tcPr marL="45720" marR="45720" anchor="ctr"/>
                </a:tc>
                <a:extLst>
                  <a:ext uri="{0D108BD9-81ED-4DB2-BD59-A6C34878D82A}">
                    <a16:rowId xmlns:a16="http://schemas.microsoft.com/office/drawing/2014/main" val="1573246919"/>
                  </a:ext>
                </a:extLst>
              </a:tr>
              <a:tr h="421732">
                <a:tc>
                  <a:txBody>
                    <a:bodyPr/>
                    <a:lstStyle/>
                    <a:p>
                      <a:pPr algn="l" fontAlgn="b"/>
                      <a:r>
                        <a:rPr lang="en-US" sz="1800" u="none" strike="noStrike">
                          <a:solidFill>
                            <a:schemeClr val="accent5">
                              <a:lumMod val="50000"/>
                            </a:schemeClr>
                          </a:solidFill>
                          <a:effectLst/>
                        </a:rPr>
                        <a:t>Level Three DGBA Hearings </a:t>
                      </a:r>
                      <a:endParaRPr lang="en-US" sz="1800" b="0" i="0" u="none" strike="noStrike">
                        <a:solidFill>
                          <a:schemeClr val="accent5">
                            <a:lumMod val="50000"/>
                          </a:schemeClr>
                        </a:solidFill>
                        <a:effectLst/>
                        <a:latin typeface="Aptos Narrow" panose="020B0004020202020204" pitchFamily="34" charset="0"/>
                      </a:endParaRPr>
                    </a:p>
                  </a:txBody>
                  <a:tcPr marL="45720" marR="45720" anchor="b"/>
                </a:tc>
                <a:tc>
                  <a:txBody>
                    <a:bodyPr/>
                    <a:lstStyle/>
                    <a:p>
                      <a:pPr algn="ctr" fontAlgn="ctr"/>
                      <a:r>
                        <a:rPr lang="en-US" sz="1800" u="none" strike="noStrike" dirty="0">
                          <a:solidFill>
                            <a:schemeClr val="accent5">
                              <a:lumMod val="50000"/>
                            </a:schemeClr>
                          </a:solidFill>
                          <a:effectLst/>
                        </a:rPr>
                        <a:t> 3</a:t>
                      </a:r>
                      <a:endParaRPr lang="en-US" sz="1800" b="0" i="0" u="none" strike="noStrike" dirty="0">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a:solidFill>
                            <a:schemeClr val="accent5">
                              <a:lumMod val="50000"/>
                            </a:schemeClr>
                          </a:solidFill>
                          <a:effectLst/>
                        </a:rPr>
                        <a:t>1</a:t>
                      </a:r>
                      <a:endParaRPr lang="en-US" sz="1800" b="0" i="0" u="none" strike="noStrike">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a:solidFill>
                            <a:schemeClr val="accent5">
                              <a:lumMod val="50000"/>
                            </a:schemeClr>
                          </a:solidFill>
                          <a:effectLst/>
                        </a:rPr>
                        <a:t>1</a:t>
                      </a:r>
                      <a:endParaRPr lang="en-US" sz="1800" b="0" i="0" u="none" strike="noStrike">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dirty="0">
                          <a:solidFill>
                            <a:schemeClr val="accent5">
                              <a:lumMod val="50000"/>
                            </a:schemeClr>
                          </a:solidFill>
                          <a:effectLst/>
                        </a:rPr>
                        <a:t> 7</a:t>
                      </a:r>
                      <a:endParaRPr lang="en-US" sz="1800" b="0" i="0" u="none" strike="noStrike" dirty="0">
                        <a:solidFill>
                          <a:schemeClr val="accent5">
                            <a:lumMod val="50000"/>
                          </a:schemeClr>
                        </a:solidFill>
                        <a:effectLst/>
                        <a:latin typeface="Aptos Narrow" panose="020B0004020202020204" pitchFamily="34" charset="0"/>
                      </a:endParaRPr>
                    </a:p>
                  </a:txBody>
                  <a:tcPr marL="45720" marR="45720" anchor="ctr"/>
                </a:tc>
                <a:tc>
                  <a:txBody>
                    <a:bodyPr/>
                    <a:lstStyle/>
                    <a:p>
                      <a:pPr algn="ctr" fontAlgn="b"/>
                      <a:r>
                        <a:rPr lang="en-US" sz="1800" b="1" u="none" strike="noStrike" dirty="0">
                          <a:solidFill>
                            <a:schemeClr val="accent5">
                              <a:lumMod val="50000"/>
                            </a:schemeClr>
                          </a:solidFill>
                          <a:effectLst/>
                        </a:rPr>
                        <a:t>12</a:t>
                      </a:r>
                      <a:endParaRPr lang="en-US" sz="1800" b="1" i="0" u="none" strike="noStrike" dirty="0">
                        <a:solidFill>
                          <a:schemeClr val="accent5">
                            <a:lumMod val="50000"/>
                          </a:schemeClr>
                        </a:solidFill>
                        <a:effectLst/>
                        <a:latin typeface="Aptos Narrow" panose="020B0004020202020204" pitchFamily="34" charset="0"/>
                      </a:endParaRPr>
                    </a:p>
                  </a:txBody>
                  <a:tcPr marL="45720" marR="45720" anchor="ctr"/>
                </a:tc>
                <a:extLst>
                  <a:ext uri="{0D108BD9-81ED-4DB2-BD59-A6C34878D82A}">
                    <a16:rowId xmlns:a16="http://schemas.microsoft.com/office/drawing/2014/main" val="1361659899"/>
                  </a:ext>
                </a:extLst>
              </a:tr>
              <a:tr h="356596">
                <a:tc>
                  <a:txBody>
                    <a:bodyPr/>
                    <a:lstStyle/>
                    <a:p>
                      <a:pPr algn="l" fontAlgn="b"/>
                      <a:r>
                        <a:rPr lang="en-US" sz="1800" u="none" strike="noStrike" dirty="0">
                          <a:solidFill>
                            <a:schemeClr val="accent5">
                              <a:lumMod val="50000"/>
                            </a:schemeClr>
                          </a:solidFill>
                          <a:effectLst/>
                        </a:rPr>
                        <a:t>Commissioner Appeals</a:t>
                      </a:r>
                      <a:endParaRPr lang="en-US" sz="1800" b="0" i="0" u="none" strike="noStrike" dirty="0">
                        <a:solidFill>
                          <a:schemeClr val="accent5">
                            <a:lumMod val="50000"/>
                          </a:schemeClr>
                        </a:solidFill>
                        <a:effectLst/>
                        <a:latin typeface="Aptos Narrow" panose="020B0004020202020204" pitchFamily="34" charset="0"/>
                      </a:endParaRPr>
                    </a:p>
                  </a:txBody>
                  <a:tcPr marL="45720" marR="45720" anchor="b"/>
                </a:tc>
                <a:tc>
                  <a:txBody>
                    <a:bodyPr/>
                    <a:lstStyle/>
                    <a:p>
                      <a:pPr algn="ctr" fontAlgn="ctr"/>
                      <a:r>
                        <a:rPr lang="en-US" sz="1800" u="none" strike="noStrike" dirty="0">
                          <a:solidFill>
                            <a:schemeClr val="accent5">
                              <a:lumMod val="50000"/>
                            </a:schemeClr>
                          </a:solidFill>
                          <a:effectLst/>
                        </a:rPr>
                        <a:t> 2</a:t>
                      </a:r>
                      <a:endParaRPr lang="en-US" sz="1800" b="0" i="0" u="none" strike="noStrike" dirty="0">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a:solidFill>
                            <a:schemeClr val="accent5">
                              <a:lumMod val="50000"/>
                            </a:schemeClr>
                          </a:solidFill>
                          <a:effectLst/>
                        </a:rPr>
                        <a:t>0</a:t>
                      </a:r>
                      <a:endParaRPr lang="en-US" sz="1800" b="0" i="0" u="none" strike="noStrike">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a:solidFill>
                            <a:schemeClr val="accent5">
                              <a:lumMod val="50000"/>
                            </a:schemeClr>
                          </a:solidFill>
                          <a:effectLst/>
                        </a:rPr>
                        <a:t>0</a:t>
                      </a:r>
                      <a:endParaRPr lang="en-US" sz="1800" b="0" i="0" u="none" strike="noStrike">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dirty="0">
                          <a:solidFill>
                            <a:schemeClr val="accent5">
                              <a:lumMod val="50000"/>
                            </a:schemeClr>
                          </a:solidFill>
                          <a:effectLst/>
                        </a:rPr>
                        <a:t> 2</a:t>
                      </a:r>
                      <a:endParaRPr lang="en-US" sz="1800" b="0" i="0" u="none" strike="noStrike" dirty="0">
                        <a:solidFill>
                          <a:schemeClr val="accent5">
                            <a:lumMod val="50000"/>
                          </a:schemeClr>
                        </a:solidFill>
                        <a:effectLst/>
                        <a:latin typeface="Aptos Narrow" panose="020B0004020202020204" pitchFamily="34" charset="0"/>
                      </a:endParaRPr>
                    </a:p>
                  </a:txBody>
                  <a:tcPr marL="45720" marR="45720" anchor="ctr"/>
                </a:tc>
                <a:tc>
                  <a:txBody>
                    <a:bodyPr/>
                    <a:lstStyle/>
                    <a:p>
                      <a:pPr algn="ctr" fontAlgn="b"/>
                      <a:r>
                        <a:rPr lang="en-US" sz="1800" b="1" u="none" strike="noStrike" dirty="0">
                          <a:solidFill>
                            <a:schemeClr val="accent5">
                              <a:lumMod val="50000"/>
                            </a:schemeClr>
                          </a:solidFill>
                          <a:effectLst/>
                        </a:rPr>
                        <a:t>  4</a:t>
                      </a:r>
                      <a:endParaRPr lang="en-US" sz="1800" b="1" i="0" u="none" strike="noStrike" dirty="0">
                        <a:solidFill>
                          <a:schemeClr val="accent5">
                            <a:lumMod val="50000"/>
                          </a:schemeClr>
                        </a:solidFill>
                        <a:effectLst/>
                        <a:latin typeface="Aptos Narrow" panose="020B0004020202020204" pitchFamily="34" charset="0"/>
                      </a:endParaRPr>
                    </a:p>
                  </a:txBody>
                  <a:tcPr marL="45720" marR="45720" anchor="ctr"/>
                </a:tc>
                <a:extLst>
                  <a:ext uri="{0D108BD9-81ED-4DB2-BD59-A6C34878D82A}">
                    <a16:rowId xmlns:a16="http://schemas.microsoft.com/office/drawing/2014/main" val="1188866570"/>
                  </a:ext>
                </a:extLst>
              </a:tr>
              <a:tr h="356596">
                <a:tc>
                  <a:txBody>
                    <a:bodyPr/>
                    <a:lstStyle/>
                    <a:p>
                      <a:pPr algn="l" fontAlgn="b"/>
                      <a:r>
                        <a:rPr lang="en-US" sz="1800" u="none" strike="noStrike">
                          <a:solidFill>
                            <a:schemeClr val="accent5">
                              <a:lumMod val="50000"/>
                            </a:schemeClr>
                          </a:solidFill>
                          <a:effectLst/>
                        </a:rPr>
                        <a:t>TEA Complaints</a:t>
                      </a:r>
                      <a:endParaRPr lang="en-US" sz="1800" b="0" i="0" u="none" strike="noStrike">
                        <a:solidFill>
                          <a:schemeClr val="accent5">
                            <a:lumMod val="50000"/>
                          </a:schemeClr>
                        </a:solidFill>
                        <a:effectLst/>
                        <a:latin typeface="Aptos Narrow" panose="020B0004020202020204" pitchFamily="34" charset="0"/>
                      </a:endParaRPr>
                    </a:p>
                  </a:txBody>
                  <a:tcPr marL="45720" marR="45720" anchor="b"/>
                </a:tc>
                <a:tc>
                  <a:txBody>
                    <a:bodyPr/>
                    <a:lstStyle/>
                    <a:p>
                      <a:pPr algn="ctr" fontAlgn="ctr"/>
                      <a:r>
                        <a:rPr lang="en-US" sz="1800" u="none" strike="noStrike" dirty="0">
                          <a:solidFill>
                            <a:schemeClr val="accent5">
                              <a:lumMod val="50000"/>
                            </a:schemeClr>
                          </a:solidFill>
                          <a:effectLst/>
                        </a:rPr>
                        <a:t> 4</a:t>
                      </a:r>
                      <a:endParaRPr lang="en-US" sz="1800" b="0" i="0" u="none" strike="noStrike" dirty="0">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dirty="0">
                          <a:solidFill>
                            <a:schemeClr val="accent5">
                              <a:lumMod val="50000"/>
                            </a:schemeClr>
                          </a:solidFill>
                          <a:effectLst/>
                        </a:rPr>
                        <a:t>2</a:t>
                      </a:r>
                      <a:endParaRPr lang="en-US" sz="1800" b="0" i="0" u="none" strike="noStrike" dirty="0">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a:solidFill>
                            <a:schemeClr val="accent5">
                              <a:lumMod val="50000"/>
                            </a:schemeClr>
                          </a:solidFill>
                          <a:effectLst/>
                        </a:rPr>
                        <a:t>3</a:t>
                      </a:r>
                      <a:endParaRPr lang="en-US" sz="1800" b="0" i="0" u="none" strike="noStrike">
                        <a:solidFill>
                          <a:schemeClr val="accent5">
                            <a:lumMod val="50000"/>
                          </a:schemeClr>
                        </a:solidFill>
                        <a:effectLst/>
                        <a:latin typeface="Aptos Narrow" panose="020B0004020202020204" pitchFamily="34" charset="0"/>
                      </a:endParaRPr>
                    </a:p>
                  </a:txBody>
                  <a:tcPr marL="45720" marR="45720" anchor="ctr"/>
                </a:tc>
                <a:tc>
                  <a:txBody>
                    <a:bodyPr/>
                    <a:lstStyle/>
                    <a:p>
                      <a:pPr algn="ctr" fontAlgn="ctr"/>
                      <a:r>
                        <a:rPr lang="en-US" sz="1800" u="none" strike="noStrike" dirty="0">
                          <a:solidFill>
                            <a:schemeClr val="accent5">
                              <a:lumMod val="50000"/>
                            </a:schemeClr>
                          </a:solidFill>
                          <a:effectLst/>
                        </a:rPr>
                        <a:t> 5</a:t>
                      </a:r>
                      <a:endParaRPr lang="en-US" sz="1800" b="0" i="0" u="none" strike="noStrike" dirty="0">
                        <a:solidFill>
                          <a:schemeClr val="accent5">
                            <a:lumMod val="50000"/>
                          </a:schemeClr>
                        </a:solidFill>
                        <a:effectLst/>
                        <a:latin typeface="Aptos Narrow" panose="020B0004020202020204" pitchFamily="34" charset="0"/>
                      </a:endParaRPr>
                    </a:p>
                  </a:txBody>
                  <a:tcPr marL="45720" marR="45720" anchor="ctr"/>
                </a:tc>
                <a:tc>
                  <a:txBody>
                    <a:bodyPr/>
                    <a:lstStyle/>
                    <a:p>
                      <a:pPr algn="ctr" fontAlgn="b"/>
                      <a:r>
                        <a:rPr lang="en-US" sz="1800" b="1" u="none" strike="noStrike" dirty="0">
                          <a:solidFill>
                            <a:schemeClr val="accent5">
                              <a:lumMod val="50000"/>
                            </a:schemeClr>
                          </a:solidFill>
                          <a:effectLst/>
                        </a:rPr>
                        <a:t>14</a:t>
                      </a:r>
                      <a:endParaRPr lang="en-US" sz="1800" b="1" i="0" u="none" strike="noStrike" dirty="0">
                        <a:solidFill>
                          <a:schemeClr val="accent5">
                            <a:lumMod val="50000"/>
                          </a:schemeClr>
                        </a:solidFill>
                        <a:effectLst/>
                        <a:latin typeface="Aptos Narrow" panose="020B0004020202020204" pitchFamily="34" charset="0"/>
                      </a:endParaRPr>
                    </a:p>
                  </a:txBody>
                  <a:tcPr marL="45720" marR="45720" anchor="ctr"/>
                </a:tc>
                <a:extLst>
                  <a:ext uri="{0D108BD9-81ED-4DB2-BD59-A6C34878D82A}">
                    <a16:rowId xmlns:a16="http://schemas.microsoft.com/office/drawing/2014/main" val="2845020277"/>
                  </a:ext>
                </a:extLst>
              </a:tr>
              <a:tr h="356596">
                <a:tc>
                  <a:txBody>
                    <a:bodyPr/>
                    <a:lstStyle/>
                    <a:p>
                      <a:pPr algn="l" fontAlgn="b"/>
                      <a:r>
                        <a:rPr lang="en-US" sz="1800" b="1" u="none" strike="noStrike">
                          <a:solidFill>
                            <a:schemeClr val="accent5">
                              <a:lumMod val="50000"/>
                            </a:schemeClr>
                          </a:solidFill>
                          <a:effectLst/>
                        </a:rPr>
                        <a:t>Totals</a:t>
                      </a:r>
                      <a:endParaRPr lang="en-US" sz="1800" b="1" i="0" u="none" strike="noStrike">
                        <a:solidFill>
                          <a:schemeClr val="accent5">
                            <a:lumMod val="50000"/>
                          </a:schemeClr>
                        </a:solidFill>
                        <a:effectLst/>
                        <a:latin typeface="Aptos Narrow" panose="020B0004020202020204" pitchFamily="34" charset="0"/>
                      </a:endParaRPr>
                    </a:p>
                  </a:txBody>
                  <a:tcPr marL="45720" marR="45720" anchor="b"/>
                </a:tc>
                <a:tc>
                  <a:txBody>
                    <a:bodyPr/>
                    <a:lstStyle/>
                    <a:p>
                      <a:pPr algn="ctr" fontAlgn="b"/>
                      <a:r>
                        <a:rPr lang="en-US" sz="1800" b="1" u="none" strike="noStrike" dirty="0">
                          <a:solidFill>
                            <a:schemeClr val="accent5">
                              <a:lumMod val="50000"/>
                            </a:schemeClr>
                          </a:solidFill>
                          <a:effectLst/>
                        </a:rPr>
                        <a:t>14</a:t>
                      </a:r>
                      <a:endParaRPr lang="en-US" sz="1800" b="1" i="0" u="none" strike="noStrike" dirty="0">
                        <a:solidFill>
                          <a:schemeClr val="accent5">
                            <a:lumMod val="50000"/>
                          </a:schemeClr>
                        </a:solidFill>
                        <a:effectLst/>
                        <a:latin typeface="Aptos Narrow" panose="020B0004020202020204" pitchFamily="34" charset="0"/>
                      </a:endParaRPr>
                    </a:p>
                  </a:txBody>
                  <a:tcPr marL="45720" marR="45720" anchor="b"/>
                </a:tc>
                <a:tc>
                  <a:txBody>
                    <a:bodyPr/>
                    <a:lstStyle/>
                    <a:p>
                      <a:pPr algn="ctr" fontAlgn="b"/>
                      <a:r>
                        <a:rPr lang="en-US" sz="1800" b="1" u="none" strike="noStrike" dirty="0">
                          <a:solidFill>
                            <a:schemeClr val="accent5">
                              <a:lumMod val="50000"/>
                            </a:schemeClr>
                          </a:solidFill>
                          <a:effectLst/>
                        </a:rPr>
                        <a:t>6</a:t>
                      </a:r>
                      <a:endParaRPr lang="en-US" sz="1800" b="1" i="0" u="none" strike="noStrike" dirty="0">
                        <a:solidFill>
                          <a:schemeClr val="accent5">
                            <a:lumMod val="50000"/>
                          </a:schemeClr>
                        </a:solidFill>
                        <a:effectLst/>
                        <a:latin typeface="Aptos Narrow" panose="020B0004020202020204" pitchFamily="34" charset="0"/>
                      </a:endParaRPr>
                    </a:p>
                  </a:txBody>
                  <a:tcPr marL="45720" marR="45720" anchor="b"/>
                </a:tc>
                <a:tc>
                  <a:txBody>
                    <a:bodyPr/>
                    <a:lstStyle/>
                    <a:p>
                      <a:pPr algn="ctr" fontAlgn="b"/>
                      <a:r>
                        <a:rPr lang="en-US" sz="1800" b="1" u="none" strike="noStrike" dirty="0">
                          <a:solidFill>
                            <a:schemeClr val="accent5">
                              <a:lumMod val="50000"/>
                            </a:schemeClr>
                          </a:solidFill>
                          <a:effectLst/>
                        </a:rPr>
                        <a:t>8</a:t>
                      </a:r>
                      <a:endParaRPr lang="en-US" sz="1800" b="1" i="0" u="none" strike="noStrike" dirty="0">
                        <a:solidFill>
                          <a:schemeClr val="accent5">
                            <a:lumMod val="50000"/>
                          </a:schemeClr>
                        </a:solidFill>
                        <a:effectLst/>
                        <a:latin typeface="Aptos Narrow" panose="020B0004020202020204" pitchFamily="34" charset="0"/>
                      </a:endParaRPr>
                    </a:p>
                  </a:txBody>
                  <a:tcPr marL="45720" marR="45720" anchor="b"/>
                </a:tc>
                <a:tc>
                  <a:txBody>
                    <a:bodyPr/>
                    <a:lstStyle/>
                    <a:p>
                      <a:pPr algn="ctr" fontAlgn="b"/>
                      <a:r>
                        <a:rPr lang="en-US" sz="1800" b="1" u="none" strike="noStrike" dirty="0">
                          <a:solidFill>
                            <a:schemeClr val="accent5">
                              <a:lumMod val="50000"/>
                            </a:schemeClr>
                          </a:solidFill>
                          <a:effectLst/>
                        </a:rPr>
                        <a:t>25</a:t>
                      </a:r>
                      <a:endParaRPr lang="en-US" sz="1800" b="1" i="0" u="none" strike="noStrike" dirty="0">
                        <a:solidFill>
                          <a:schemeClr val="accent5">
                            <a:lumMod val="50000"/>
                          </a:schemeClr>
                        </a:solidFill>
                        <a:effectLst/>
                        <a:latin typeface="Aptos Narrow" panose="020B0004020202020204" pitchFamily="34" charset="0"/>
                      </a:endParaRPr>
                    </a:p>
                  </a:txBody>
                  <a:tcPr marL="45720" marR="45720" anchor="b"/>
                </a:tc>
                <a:tc>
                  <a:txBody>
                    <a:bodyPr/>
                    <a:lstStyle/>
                    <a:p>
                      <a:pPr algn="l" fontAlgn="b"/>
                      <a:r>
                        <a:rPr lang="en-US" sz="1800" u="none" strike="noStrike" dirty="0">
                          <a:solidFill>
                            <a:schemeClr val="accent5">
                              <a:lumMod val="50000"/>
                            </a:schemeClr>
                          </a:solidFill>
                          <a:effectLst/>
                        </a:rPr>
                        <a:t> </a:t>
                      </a:r>
                      <a:endParaRPr lang="en-US" sz="1800" b="1" i="0" u="none" strike="noStrike" dirty="0">
                        <a:solidFill>
                          <a:schemeClr val="accent5">
                            <a:lumMod val="50000"/>
                          </a:schemeClr>
                        </a:solidFill>
                        <a:effectLst/>
                        <a:latin typeface="Aptos Narrow" panose="020B0004020202020204" pitchFamily="34" charset="0"/>
                      </a:endParaRPr>
                    </a:p>
                  </a:txBody>
                  <a:tcPr marL="45720" marR="45720" anchor="b"/>
                </a:tc>
                <a:extLst>
                  <a:ext uri="{0D108BD9-81ED-4DB2-BD59-A6C34878D82A}">
                    <a16:rowId xmlns:a16="http://schemas.microsoft.com/office/drawing/2014/main" val="333691744"/>
                  </a:ext>
                </a:extLst>
              </a:tr>
            </a:tbl>
          </a:graphicData>
        </a:graphic>
      </p:graphicFrame>
    </p:spTree>
    <p:extLst>
      <p:ext uri="{BB962C8B-B14F-4D97-AF65-F5344CB8AC3E}">
        <p14:creationId xmlns:p14="http://schemas.microsoft.com/office/powerpoint/2010/main" val="313725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E1962-CC24-2707-98BD-F777C2F9A6E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E49F3F2-F102-0BE4-2806-0DDF7057A663}"/>
              </a:ext>
            </a:extLst>
          </p:cNvPr>
          <p:cNvSpPr>
            <a:spLocks noGrp="1"/>
          </p:cNvSpPr>
          <p:nvPr>
            <p:ph type="sldNum" sz="quarter" idx="12"/>
          </p:nvPr>
        </p:nvSpPr>
        <p:spPr/>
        <p:txBody>
          <a:bodyPr/>
          <a:lstStyle/>
          <a:p>
            <a:fld id="{8E591227-F9EB-4B2B-9432-842143BA1678}" type="slidenum">
              <a:rPr lang="en-US" smtClean="0"/>
              <a:pPr/>
              <a:t>64</a:t>
            </a:fld>
            <a:endParaRPr lang="en-US" dirty="0"/>
          </a:p>
        </p:txBody>
      </p:sp>
      <p:sp>
        <p:nvSpPr>
          <p:cNvPr id="4" name="Title 3">
            <a:extLst>
              <a:ext uri="{FF2B5EF4-FFF2-40B4-BE49-F238E27FC236}">
                <a16:creationId xmlns:a16="http://schemas.microsoft.com/office/drawing/2014/main" id="{BF0AE041-D061-938C-90E4-4ED827E3D5EE}"/>
              </a:ext>
            </a:extLst>
          </p:cNvPr>
          <p:cNvSpPr>
            <a:spLocks noGrp="1"/>
          </p:cNvSpPr>
          <p:nvPr>
            <p:ph type="title"/>
          </p:nvPr>
        </p:nvSpPr>
        <p:spPr/>
        <p:txBody>
          <a:bodyPr/>
          <a:lstStyle/>
          <a:p>
            <a:r>
              <a:rPr lang="en-US" dirty="0"/>
              <a:t>Grievance Policies</a:t>
            </a:r>
          </a:p>
        </p:txBody>
      </p:sp>
      <p:graphicFrame>
        <p:nvGraphicFramePr>
          <p:cNvPr id="16" name="Content Placeholder 15">
            <a:extLst>
              <a:ext uri="{FF2B5EF4-FFF2-40B4-BE49-F238E27FC236}">
                <a16:creationId xmlns:a16="http://schemas.microsoft.com/office/drawing/2014/main" id="{41FE7483-C6D0-FBD4-66B7-DA34E4931B94}"/>
              </a:ext>
            </a:extLst>
          </p:cNvPr>
          <p:cNvGraphicFramePr>
            <a:graphicFrameLocks noGrp="1"/>
          </p:cNvGraphicFramePr>
          <p:nvPr>
            <p:ph idx="1"/>
            <p:extLst>
              <p:ext uri="{D42A27DB-BD31-4B8C-83A1-F6EECF244321}">
                <p14:modId xmlns:p14="http://schemas.microsoft.com/office/powerpoint/2010/main" val="3987490875"/>
              </p:ext>
            </p:extLst>
          </p:nvPr>
        </p:nvGraphicFramePr>
        <p:xfrm>
          <a:off x="410705" y="1564684"/>
          <a:ext cx="8239225" cy="2473693"/>
        </p:xfrm>
        <a:graphic>
          <a:graphicData uri="http://schemas.openxmlformats.org/drawingml/2006/table">
            <a:tbl>
              <a:tblPr>
                <a:tableStyleId>{3B4B98B0-60AC-42C2-AFA5-B58CD77FA1E5}</a:tableStyleId>
              </a:tblPr>
              <a:tblGrid>
                <a:gridCol w="6155300">
                  <a:extLst>
                    <a:ext uri="{9D8B030D-6E8A-4147-A177-3AD203B41FA5}">
                      <a16:colId xmlns:a16="http://schemas.microsoft.com/office/drawing/2014/main" val="806474803"/>
                    </a:ext>
                  </a:extLst>
                </a:gridCol>
                <a:gridCol w="2083925">
                  <a:extLst>
                    <a:ext uri="{9D8B030D-6E8A-4147-A177-3AD203B41FA5}">
                      <a16:colId xmlns:a16="http://schemas.microsoft.com/office/drawing/2014/main" val="907418984"/>
                    </a:ext>
                  </a:extLst>
                </a:gridCol>
              </a:tblGrid>
              <a:tr h="712373">
                <a:tc>
                  <a:txBody>
                    <a:bodyPr/>
                    <a:lstStyle/>
                    <a:p>
                      <a:pPr algn="l" rtl="0" fontAlgn="ctr"/>
                      <a:r>
                        <a:rPr lang="fr-FR" sz="1800" u="none" strike="noStrike" dirty="0">
                          <a:solidFill>
                            <a:schemeClr val="tx2"/>
                          </a:solidFill>
                          <a:effectLst/>
                        </a:rPr>
                        <a:t>PERSONNEL-MANAGEMENT RELATIONS:</a:t>
                      </a:r>
                      <a:br>
                        <a:rPr lang="fr-FR" sz="1800" u="none" strike="noStrike" dirty="0">
                          <a:solidFill>
                            <a:schemeClr val="tx2"/>
                          </a:solidFill>
                          <a:effectLst/>
                        </a:rPr>
                      </a:br>
                      <a:r>
                        <a:rPr lang="fr-FR" sz="1800" u="none" strike="noStrike" dirty="0">
                          <a:solidFill>
                            <a:schemeClr val="tx2"/>
                          </a:solidFill>
                          <a:effectLst/>
                        </a:rPr>
                        <a:t>EMPLOYEE COMPLAINTS/</a:t>
                      </a:r>
                      <a:r>
                        <a:rPr lang="fr-FR" sz="1800" u="none" strike="noStrike" dirty="0" err="1">
                          <a:solidFill>
                            <a:schemeClr val="tx2"/>
                          </a:solidFill>
                          <a:effectLst/>
                        </a:rPr>
                        <a:t>GRIEVANCES</a:t>
                      </a:r>
                      <a:endParaRPr lang="fr-FR" sz="1800" b="1" i="0" u="none" strike="noStrike" dirty="0">
                        <a:solidFill>
                          <a:schemeClr val="tx2"/>
                        </a:solidFill>
                        <a:effectLst/>
                        <a:latin typeface="Roboto" panose="02000000000000000000" pitchFamily="2" charset="0"/>
                      </a:endParaRPr>
                    </a:p>
                  </a:txBody>
                  <a:tcPr marL="6350" marR="6350" marT="6350" marB="0" anchor="ctr"/>
                </a:tc>
                <a:tc>
                  <a:txBody>
                    <a:bodyPr/>
                    <a:lstStyle/>
                    <a:p>
                      <a:pPr algn="ctr" rtl="0" fontAlgn="ctr"/>
                      <a:r>
                        <a:rPr lang="en-US" sz="1800" u="none" strike="noStrike">
                          <a:solidFill>
                            <a:schemeClr val="tx2"/>
                          </a:solidFill>
                          <a:effectLst/>
                        </a:rPr>
                        <a:t>DGBA</a:t>
                      </a:r>
                      <a:endParaRPr lang="en-US" sz="1800" b="1" i="0" u="none" strike="noStrike">
                        <a:solidFill>
                          <a:schemeClr val="tx2"/>
                        </a:solidFill>
                        <a:effectLst/>
                        <a:latin typeface="Roboto" panose="02000000000000000000" pitchFamily="2" charset="0"/>
                      </a:endParaRPr>
                    </a:p>
                  </a:txBody>
                  <a:tcPr marL="6350" marR="6350" marT="6350" marB="0" anchor="ctr"/>
                </a:tc>
                <a:extLst>
                  <a:ext uri="{0D108BD9-81ED-4DB2-BD59-A6C34878D82A}">
                    <a16:rowId xmlns:a16="http://schemas.microsoft.com/office/drawing/2014/main" val="3918107424"/>
                  </a:ext>
                </a:extLst>
              </a:tr>
              <a:tr h="1137230">
                <a:tc>
                  <a:txBody>
                    <a:bodyPr/>
                    <a:lstStyle/>
                    <a:p>
                      <a:pPr algn="l" fontAlgn="ctr"/>
                      <a:r>
                        <a:rPr lang="en-US" sz="1800" u="none" strike="noStrike" dirty="0">
                          <a:solidFill>
                            <a:schemeClr val="tx2"/>
                          </a:solidFill>
                          <a:effectLst/>
                        </a:rPr>
                        <a:t>STUDENT RIGHTS AND RESPONSIBILITIES:</a:t>
                      </a:r>
                      <a:br>
                        <a:rPr lang="en-US" sz="1800" u="none" strike="noStrike" dirty="0">
                          <a:solidFill>
                            <a:schemeClr val="tx2"/>
                          </a:solidFill>
                          <a:effectLst/>
                        </a:rPr>
                      </a:br>
                      <a:r>
                        <a:rPr lang="en-US" sz="1800" u="none" strike="noStrike" dirty="0">
                          <a:solidFill>
                            <a:schemeClr val="tx2"/>
                          </a:solidFill>
                          <a:effectLst/>
                        </a:rPr>
                        <a:t>STUDENT AND PARENT COMPLAINTS/GRIEVANCES</a:t>
                      </a:r>
                      <a:endParaRPr lang="en-US" sz="1800" b="0" i="0" u="none" strike="noStrike" dirty="0">
                        <a:solidFill>
                          <a:schemeClr val="tx2"/>
                        </a:solidFill>
                        <a:effectLst/>
                        <a:latin typeface="Arial" panose="020B0604020202020204" pitchFamily="34" charset="0"/>
                      </a:endParaRPr>
                    </a:p>
                  </a:txBody>
                  <a:tcPr marL="6350" marR="6350" marT="6350" marB="0" anchor="ctr"/>
                </a:tc>
                <a:tc>
                  <a:txBody>
                    <a:bodyPr/>
                    <a:lstStyle/>
                    <a:p>
                      <a:pPr algn="ctr" fontAlgn="ctr"/>
                      <a:r>
                        <a:rPr lang="en-US" sz="1800" u="none" strike="noStrike">
                          <a:solidFill>
                            <a:schemeClr val="tx2"/>
                          </a:solidFill>
                          <a:effectLst/>
                        </a:rPr>
                        <a:t>FNG (LOCAL)</a:t>
                      </a:r>
                      <a:endParaRPr lang="en-US" sz="1800" b="0" i="0" u="none" strike="noStrike">
                        <a:solidFill>
                          <a:schemeClr val="tx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519145880"/>
                  </a:ext>
                </a:extLst>
              </a:tr>
              <a:tr h="624090">
                <a:tc>
                  <a:txBody>
                    <a:bodyPr/>
                    <a:lstStyle/>
                    <a:p>
                      <a:pPr algn="l" fontAlgn="ctr"/>
                      <a:r>
                        <a:rPr lang="en-US" sz="1800" u="none" strike="noStrike" dirty="0">
                          <a:solidFill>
                            <a:schemeClr val="tx2"/>
                          </a:solidFill>
                          <a:effectLst/>
                        </a:rPr>
                        <a:t>PUBLIC COMPLAINTS</a:t>
                      </a:r>
                      <a:endParaRPr lang="en-US" sz="1800" b="0" i="0" u="none" strike="noStrike" dirty="0">
                        <a:solidFill>
                          <a:schemeClr val="tx2"/>
                        </a:solidFill>
                        <a:effectLst/>
                        <a:latin typeface="Arial" panose="020B0604020202020204" pitchFamily="34" charset="0"/>
                      </a:endParaRPr>
                    </a:p>
                  </a:txBody>
                  <a:tcPr marL="6350" marR="6350" marT="6350" marB="0" anchor="ctr"/>
                </a:tc>
                <a:tc>
                  <a:txBody>
                    <a:bodyPr/>
                    <a:lstStyle/>
                    <a:p>
                      <a:pPr algn="ctr" fontAlgn="ctr"/>
                      <a:r>
                        <a:rPr lang="en-US" sz="1800" u="none" strike="noStrike" dirty="0">
                          <a:solidFill>
                            <a:schemeClr val="tx2"/>
                          </a:solidFill>
                          <a:effectLst/>
                        </a:rPr>
                        <a:t>GF (LOCAL)</a:t>
                      </a:r>
                      <a:endParaRPr lang="en-US" sz="1800" b="0" i="0" u="none" strike="noStrike" dirty="0">
                        <a:solidFill>
                          <a:schemeClr val="tx2"/>
                        </a:solidFill>
                        <a:effectLst/>
                        <a:latin typeface="Arial" panose="020B0604020202020204" pitchFamily="34" charset="0"/>
                      </a:endParaRPr>
                    </a:p>
                  </a:txBody>
                  <a:tcPr marL="6350" marR="6350" marT="6350" marB="0" anchor="ctr"/>
                </a:tc>
                <a:extLst>
                  <a:ext uri="{0D108BD9-81ED-4DB2-BD59-A6C34878D82A}">
                    <a16:rowId xmlns:a16="http://schemas.microsoft.com/office/drawing/2014/main" val="1774431910"/>
                  </a:ext>
                </a:extLst>
              </a:tr>
            </a:tbl>
          </a:graphicData>
        </a:graphic>
      </p:graphicFrame>
    </p:spTree>
    <p:extLst>
      <p:ext uri="{BB962C8B-B14F-4D97-AF65-F5344CB8AC3E}">
        <p14:creationId xmlns:p14="http://schemas.microsoft.com/office/powerpoint/2010/main" val="2762305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4B757-A227-5551-F293-CB0C4CE86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F374C-D271-B9AE-3A3D-FFB9B11A1522}"/>
              </a:ext>
            </a:extLst>
          </p:cNvPr>
          <p:cNvSpPr>
            <a:spLocks noGrp="1"/>
          </p:cNvSpPr>
          <p:nvPr>
            <p:ph type="title"/>
          </p:nvPr>
        </p:nvSpPr>
        <p:spPr>
          <a:xfrm>
            <a:off x="410705" y="97654"/>
            <a:ext cx="8500702" cy="886397"/>
          </a:xfrm>
        </p:spPr>
        <p:txBody>
          <a:bodyPr/>
          <a:lstStyle/>
          <a:p>
            <a:r>
              <a:rPr lang="en-US" i="1" dirty="0"/>
              <a:t>Granger v. Morath</a:t>
            </a:r>
            <a:br>
              <a:rPr lang="en-US" i="1" dirty="0"/>
            </a:br>
            <a:r>
              <a:rPr lang="en-US" sz="2800" dirty="0"/>
              <a:t>(Commissioner Jurisdiction &amp; Waiver)</a:t>
            </a:r>
            <a:endParaRPr lang="en-US" i="1" dirty="0"/>
          </a:p>
        </p:txBody>
      </p:sp>
      <p:sp>
        <p:nvSpPr>
          <p:cNvPr id="3" name="Content Placeholder 2">
            <a:extLst>
              <a:ext uri="{FF2B5EF4-FFF2-40B4-BE49-F238E27FC236}">
                <a16:creationId xmlns:a16="http://schemas.microsoft.com/office/drawing/2014/main" id="{C05C7E37-464F-909E-1F3B-C5736D7E6477}"/>
              </a:ext>
            </a:extLst>
          </p:cNvPr>
          <p:cNvSpPr>
            <a:spLocks noGrp="1"/>
          </p:cNvSpPr>
          <p:nvPr>
            <p:ph idx="1"/>
          </p:nvPr>
        </p:nvSpPr>
        <p:spPr/>
        <p:txBody>
          <a:bodyPr>
            <a:normAutofit/>
          </a:bodyPr>
          <a:lstStyle/>
          <a:p>
            <a:r>
              <a:rPr lang="en-US" b="1" dirty="0"/>
              <a:t>Facts:</a:t>
            </a:r>
          </a:p>
          <a:p>
            <a:pPr lvl="1"/>
            <a:r>
              <a:rPr lang="en-US" dirty="0"/>
              <a:t>Lancaster ISD employed Granger as superintendent</a:t>
            </a:r>
          </a:p>
          <a:p>
            <a:pPr lvl="1"/>
            <a:r>
              <a:rPr lang="en-US" dirty="0"/>
              <a:t>Just before a Board election, the Board voted to extend Granger’s contract for 5 years</a:t>
            </a:r>
          </a:p>
          <a:p>
            <a:pPr lvl="1"/>
            <a:r>
              <a:rPr lang="en-US" dirty="0"/>
              <a:t>The incumbent chairperson lost re-election</a:t>
            </a:r>
          </a:p>
          <a:p>
            <a:pPr lvl="1"/>
            <a:r>
              <a:rPr lang="en-US" dirty="0"/>
              <a:t>Before the new Board took office, the Board voted 4-3 to enter a voluntary separation agreement (“</a:t>
            </a:r>
            <a:r>
              <a:rPr lang="en-US" dirty="0" err="1"/>
              <a:t>VSA</a:t>
            </a:r>
            <a:r>
              <a:rPr lang="en-US" dirty="0"/>
              <a:t>”) with Granger</a:t>
            </a:r>
            <a:endParaRPr lang="en-US" sz="2000" dirty="0"/>
          </a:p>
          <a:p>
            <a:pPr marL="0" indent="0">
              <a:buNone/>
            </a:pPr>
            <a:endParaRPr lang="en-US" sz="2200" dirty="0"/>
          </a:p>
          <a:p>
            <a:pPr marL="0" indent="0" algn="r">
              <a:buNone/>
            </a:pPr>
            <a:r>
              <a:rPr lang="en-US" sz="1600" dirty="0"/>
              <a:t>No. 14-23-00245-CV 2024 WL 2763387 *1, *1 (Tex. App.—Houston[14th Dist.] May 30, 2024)</a:t>
            </a:r>
            <a:endParaRPr lang="en-US" sz="1600" i="1" dirty="0"/>
          </a:p>
          <a:p>
            <a:endParaRPr lang="en-US" dirty="0"/>
          </a:p>
          <a:p>
            <a:endParaRPr lang="en-US" dirty="0"/>
          </a:p>
        </p:txBody>
      </p:sp>
      <p:sp>
        <p:nvSpPr>
          <p:cNvPr id="4" name="Slide Number Placeholder 3">
            <a:extLst>
              <a:ext uri="{FF2B5EF4-FFF2-40B4-BE49-F238E27FC236}">
                <a16:creationId xmlns:a16="http://schemas.microsoft.com/office/drawing/2014/main" id="{ED8272D5-0485-CA56-16D1-A8EC6E356E2D}"/>
              </a:ext>
            </a:extLst>
          </p:cNvPr>
          <p:cNvSpPr>
            <a:spLocks noGrp="1"/>
          </p:cNvSpPr>
          <p:nvPr>
            <p:ph type="sldNum" sz="quarter" idx="12"/>
          </p:nvPr>
        </p:nvSpPr>
        <p:spPr/>
        <p:txBody>
          <a:bodyPr/>
          <a:lstStyle/>
          <a:p>
            <a:fld id="{8E591227-F9EB-4B2B-9432-842143BA1678}" type="slidenum">
              <a:rPr lang="en-US" smtClean="0"/>
              <a:pPr/>
              <a:t>65</a:t>
            </a:fld>
            <a:endParaRPr lang="en-US" dirty="0"/>
          </a:p>
        </p:txBody>
      </p:sp>
    </p:spTree>
    <p:extLst>
      <p:ext uri="{BB962C8B-B14F-4D97-AF65-F5344CB8AC3E}">
        <p14:creationId xmlns:p14="http://schemas.microsoft.com/office/powerpoint/2010/main" val="4628490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AF138-179D-6AF7-A430-6FE2F2341E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10479C-42F4-A892-E5DA-9A94E2CEF085}"/>
              </a:ext>
            </a:extLst>
          </p:cNvPr>
          <p:cNvSpPr>
            <a:spLocks noGrp="1"/>
          </p:cNvSpPr>
          <p:nvPr>
            <p:ph type="title"/>
          </p:nvPr>
        </p:nvSpPr>
        <p:spPr/>
        <p:txBody>
          <a:bodyPr/>
          <a:lstStyle/>
          <a:p>
            <a:r>
              <a:rPr lang="en-US" i="1" dirty="0"/>
              <a:t>Granger v. Morath</a:t>
            </a:r>
          </a:p>
        </p:txBody>
      </p:sp>
      <p:sp>
        <p:nvSpPr>
          <p:cNvPr id="3" name="Content Placeholder 2">
            <a:extLst>
              <a:ext uri="{FF2B5EF4-FFF2-40B4-BE49-F238E27FC236}">
                <a16:creationId xmlns:a16="http://schemas.microsoft.com/office/drawing/2014/main" id="{C050826F-5AAD-609F-C56B-8842F9BE4092}"/>
              </a:ext>
            </a:extLst>
          </p:cNvPr>
          <p:cNvSpPr>
            <a:spLocks noGrp="1"/>
          </p:cNvSpPr>
          <p:nvPr>
            <p:ph idx="1"/>
          </p:nvPr>
        </p:nvSpPr>
        <p:spPr/>
        <p:txBody>
          <a:bodyPr>
            <a:normAutofit lnSpcReduction="10000"/>
          </a:bodyPr>
          <a:lstStyle/>
          <a:p>
            <a:r>
              <a:rPr lang="en-US" dirty="0"/>
              <a:t>Under the terms of </a:t>
            </a:r>
            <a:r>
              <a:rPr lang="en-US" dirty="0" err="1"/>
              <a:t>VSA</a:t>
            </a:r>
            <a:r>
              <a:rPr lang="en-US" dirty="0"/>
              <a:t>, Granger: </a:t>
            </a:r>
          </a:p>
          <a:p>
            <a:pPr lvl="1"/>
            <a:r>
              <a:rPr lang="en-US" dirty="0"/>
              <a:t>would be paid $2,036,567 dollars (salary for 5 years),</a:t>
            </a:r>
          </a:p>
          <a:p>
            <a:pPr lvl="1"/>
            <a:r>
              <a:rPr lang="en-US" dirty="0"/>
              <a:t>would be assigned as Superintendent Emeritus, and</a:t>
            </a:r>
          </a:p>
          <a:p>
            <a:pPr lvl="1"/>
            <a:r>
              <a:rPr lang="en-US" dirty="0"/>
              <a:t>Resignation became effective approximately 3 months following the election</a:t>
            </a:r>
          </a:p>
          <a:p>
            <a:r>
              <a:rPr lang="en-US" dirty="0"/>
              <a:t>At the following Board meeting, the newly elected trustee assumed office and the Board suspended Granger with pay</a:t>
            </a:r>
          </a:p>
          <a:p>
            <a:r>
              <a:rPr lang="en-US" dirty="0"/>
              <a:t>The following month, the Board voted to rescind the </a:t>
            </a:r>
            <a:r>
              <a:rPr lang="en-US" dirty="0" err="1"/>
              <a:t>VSA</a:t>
            </a:r>
            <a:r>
              <a:rPr lang="en-US" dirty="0"/>
              <a:t> and propose Granger’s termination</a:t>
            </a:r>
          </a:p>
          <a:p>
            <a:endParaRPr lang="en-US" dirty="0"/>
          </a:p>
        </p:txBody>
      </p:sp>
      <p:sp>
        <p:nvSpPr>
          <p:cNvPr id="4" name="Slide Number Placeholder 3">
            <a:extLst>
              <a:ext uri="{FF2B5EF4-FFF2-40B4-BE49-F238E27FC236}">
                <a16:creationId xmlns:a16="http://schemas.microsoft.com/office/drawing/2014/main" id="{7151B8C0-8BA3-7792-8107-969D82D199E6}"/>
              </a:ext>
            </a:extLst>
          </p:cNvPr>
          <p:cNvSpPr>
            <a:spLocks noGrp="1"/>
          </p:cNvSpPr>
          <p:nvPr>
            <p:ph type="sldNum" sz="quarter" idx="12"/>
          </p:nvPr>
        </p:nvSpPr>
        <p:spPr/>
        <p:txBody>
          <a:bodyPr/>
          <a:lstStyle/>
          <a:p>
            <a:fld id="{8E591227-F9EB-4B2B-9432-842143BA1678}" type="slidenum">
              <a:rPr lang="en-US" smtClean="0"/>
              <a:pPr/>
              <a:t>66</a:t>
            </a:fld>
            <a:endParaRPr lang="en-US" dirty="0"/>
          </a:p>
        </p:txBody>
      </p:sp>
    </p:spTree>
    <p:extLst>
      <p:ext uri="{BB962C8B-B14F-4D97-AF65-F5344CB8AC3E}">
        <p14:creationId xmlns:p14="http://schemas.microsoft.com/office/powerpoint/2010/main" val="9831508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44527-F87C-AA83-0B58-16C489005D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58329-5489-4F67-AB3D-4CF22E2D80E5}"/>
              </a:ext>
            </a:extLst>
          </p:cNvPr>
          <p:cNvSpPr>
            <a:spLocks noGrp="1"/>
          </p:cNvSpPr>
          <p:nvPr>
            <p:ph type="title"/>
          </p:nvPr>
        </p:nvSpPr>
        <p:spPr/>
        <p:txBody>
          <a:bodyPr/>
          <a:lstStyle/>
          <a:p>
            <a:r>
              <a:rPr lang="en-US" i="1" dirty="0"/>
              <a:t>Granger v. Morath</a:t>
            </a:r>
          </a:p>
        </p:txBody>
      </p:sp>
      <p:sp>
        <p:nvSpPr>
          <p:cNvPr id="3" name="Content Placeholder 2">
            <a:extLst>
              <a:ext uri="{FF2B5EF4-FFF2-40B4-BE49-F238E27FC236}">
                <a16:creationId xmlns:a16="http://schemas.microsoft.com/office/drawing/2014/main" id="{C53D311F-AAB9-89E5-E453-8EF96D2FEE58}"/>
              </a:ext>
            </a:extLst>
          </p:cNvPr>
          <p:cNvSpPr>
            <a:spLocks noGrp="1"/>
          </p:cNvSpPr>
          <p:nvPr>
            <p:ph idx="1"/>
          </p:nvPr>
        </p:nvSpPr>
        <p:spPr/>
        <p:txBody>
          <a:bodyPr/>
          <a:lstStyle/>
          <a:p>
            <a:r>
              <a:rPr lang="en-US" dirty="0"/>
              <a:t>Granger did not file a local grievance with the District</a:t>
            </a:r>
          </a:p>
          <a:p>
            <a:r>
              <a:rPr lang="en-US" dirty="0"/>
              <a:t>Instead, he filed a Petition for Review to the Commissioner of Education, claiming the District breached the </a:t>
            </a:r>
            <a:r>
              <a:rPr lang="en-US" dirty="0" err="1"/>
              <a:t>VSA</a:t>
            </a:r>
            <a:endParaRPr lang="en-US" dirty="0"/>
          </a:p>
          <a:p>
            <a:pPr lvl="1"/>
            <a:r>
              <a:rPr lang="en-US" dirty="0"/>
              <a:t>Granger asserted the Commissioner had jurisdiction under Education Code §7.057(a)(2)</a:t>
            </a:r>
          </a:p>
          <a:p>
            <a:pPr lvl="1"/>
            <a:r>
              <a:rPr lang="en-US" dirty="0"/>
              <a:t>Granger claimed the Board’s action/discussion violated the </a:t>
            </a:r>
            <a:r>
              <a:rPr lang="en-US" dirty="0" err="1"/>
              <a:t>VSA</a:t>
            </a:r>
            <a:r>
              <a:rPr lang="en-US" dirty="0"/>
              <a:t> and caused him monetary harm</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03717089-CC79-B64E-A216-B57D797BA212}"/>
              </a:ext>
            </a:extLst>
          </p:cNvPr>
          <p:cNvSpPr>
            <a:spLocks noGrp="1"/>
          </p:cNvSpPr>
          <p:nvPr>
            <p:ph type="sldNum" sz="quarter" idx="12"/>
          </p:nvPr>
        </p:nvSpPr>
        <p:spPr/>
        <p:txBody>
          <a:bodyPr/>
          <a:lstStyle/>
          <a:p>
            <a:fld id="{8E591227-F9EB-4B2B-9432-842143BA1678}" type="slidenum">
              <a:rPr lang="en-US" smtClean="0"/>
              <a:pPr/>
              <a:t>67</a:t>
            </a:fld>
            <a:endParaRPr lang="en-US" dirty="0"/>
          </a:p>
        </p:txBody>
      </p:sp>
    </p:spTree>
    <p:extLst>
      <p:ext uri="{BB962C8B-B14F-4D97-AF65-F5344CB8AC3E}">
        <p14:creationId xmlns:p14="http://schemas.microsoft.com/office/powerpoint/2010/main" val="8309690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DDF279-8336-2A59-1853-D9273F528D81}"/>
              </a:ext>
            </a:extLst>
          </p:cNvPr>
          <p:cNvSpPr>
            <a:spLocks noGrp="1"/>
          </p:cNvSpPr>
          <p:nvPr>
            <p:ph idx="1"/>
          </p:nvPr>
        </p:nvSpPr>
        <p:spPr/>
        <p:txBody>
          <a:bodyPr>
            <a:normAutofit lnSpcReduction="10000"/>
          </a:bodyPr>
          <a:lstStyle/>
          <a:p>
            <a:r>
              <a:rPr lang="en-US" dirty="0"/>
              <a:t>Commissioner dismissed teachers’ grievances because he concluded they were untimely and did not have jurisdiction</a:t>
            </a:r>
          </a:p>
          <a:p>
            <a:r>
              <a:rPr lang="en-US" dirty="0"/>
              <a:t>Texas Supreme Court held:</a:t>
            </a:r>
          </a:p>
          <a:p>
            <a:pPr lvl="1"/>
            <a:r>
              <a:rPr lang="en-US" b="1" i="1" dirty="0"/>
              <a:t>Even if grievances were NOT timely, nothing in §7.057 conditions Commissioner jurisdiction on the timeliness or procedural validity of a complainant’s actions at the District/local level</a:t>
            </a:r>
          </a:p>
          <a:p>
            <a:r>
              <a:rPr lang="en-US" dirty="0"/>
              <a:t>Granger is the first case since Morath to address a failure to file a complaint at all</a:t>
            </a:r>
          </a:p>
          <a:p>
            <a:pPr marL="0" indent="0" algn="r">
              <a:buNone/>
            </a:pPr>
            <a:r>
              <a:rPr lang="en-US" sz="1600" dirty="0"/>
              <a:t>624 SW 3d 215 (Tex. 2021)</a:t>
            </a:r>
          </a:p>
        </p:txBody>
      </p:sp>
      <p:sp>
        <p:nvSpPr>
          <p:cNvPr id="3" name="Slide Number Placeholder 2">
            <a:extLst>
              <a:ext uri="{FF2B5EF4-FFF2-40B4-BE49-F238E27FC236}">
                <a16:creationId xmlns:a16="http://schemas.microsoft.com/office/drawing/2014/main" id="{C563F839-D6B5-A4BE-685E-454025858D97}"/>
              </a:ext>
            </a:extLst>
          </p:cNvPr>
          <p:cNvSpPr>
            <a:spLocks noGrp="1"/>
          </p:cNvSpPr>
          <p:nvPr>
            <p:ph type="sldNum" sz="quarter" idx="12"/>
          </p:nvPr>
        </p:nvSpPr>
        <p:spPr/>
        <p:txBody>
          <a:bodyPr/>
          <a:lstStyle/>
          <a:p>
            <a:fld id="{8E591227-F9EB-4B2B-9432-842143BA1678}" type="slidenum">
              <a:rPr lang="en-US" smtClean="0"/>
              <a:pPr/>
              <a:t>68</a:t>
            </a:fld>
            <a:endParaRPr lang="en-US" dirty="0"/>
          </a:p>
        </p:txBody>
      </p:sp>
      <p:sp>
        <p:nvSpPr>
          <p:cNvPr id="4" name="Title 3">
            <a:extLst>
              <a:ext uri="{FF2B5EF4-FFF2-40B4-BE49-F238E27FC236}">
                <a16:creationId xmlns:a16="http://schemas.microsoft.com/office/drawing/2014/main" id="{FCC38B9E-3860-D7D9-99C6-0F5FDB950E35}"/>
              </a:ext>
            </a:extLst>
          </p:cNvPr>
          <p:cNvSpPr>
            <a:spLocks noGrp="1"/>
          </p:cNvSpPr>
          <p:nvPr>
            <p:ph type="title"/>
          </p:nvPr>
        </p:nvSpPr>
        <p:spPr>
          <a:xfrm>
            <a:off x="410705" y="319253"/>
            <a:ext cx="8500702" cy="443198"/>
          </a:xfrm>
        </p:spPr>
        <p:txBody>
          <a:bodyPr/>
          <a:lstStyle/>
          <a:p>
            <a:r>
              <a:rPr lang="en-US" sz="3200" dirty="0"/>
              <a:t>Let’s Pause to Remember </a:t>
            </a:r>
            <a:r>
              <a:rPr lang="en-US" sz="3200" i="1" dirty="0"/>
              <a:t>Davis v. Morath</a:t>
            </a:r>
          </a:p>
        </p:txBody>
      </p:sp>
    </p:spTree>
    <p:extLst>
      <p:ext uri="{BB962C8B-B14F-4D97-AF65-F5344CB8AC3E}">
        <p14:creationId xmlns:p14="http://schemas.microsoft.com/office/powerpoint/2010/main" val="24163948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0E3CE-59DB-FBF2-467F-1D2DF96F1E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E81828-E4F4-8280-79DF-C6BFBECA180C}"/>
              </a:ext>
            </a:extLst>
          </p:cNvPr>
          <p:cNvSpPr>
            <a:spLocks noGrp="1"/>
          </p:cNvSpPr>
          <p:nvPr>
            <p:ph type="title"/>
          </p:nvPr>
        </p:nvSpPr>
        <p:spPr/>
        <p:txBody>
          <a:bodyPr/>
          <a:lstStyle/>
          <a:p>
            <a:r>
              <a:rPr lang="en-US" i="1" dirty="0"/>
              <a:t>Granger v. Morath</a:t>
            </a:r>
          </a:p>
        </p:txBody>
      </p:sp>
      <p:sp>
        <p:nvSpPr>
          <p:cNvPr id="3" name="Content Placeholder 2">
            <a:extLst>
              <a:ext uri="{FF2B5EF4-FFF2-40B4-BE49-F238E27FC236}">
                <a16:creationId xmlns:a16="http://schemas.microsoft.com/office/drawing/2014/main" id="{308F6EF3-1D53-3C40-1D18-CA280639501C}"/>
              </a:ext>
            </a:extLst>
          </p:cNvPr>
          <p:cNvSpPr>
            <a:spLocks noGrp="1"/>
          </p:cNvSpPr>
          <p:nvPr>
            <p:ph idx="1"/>
          </p:nvPr>
        </p:nvSpPr>
        <p:spPr/>
        <p:txBody>
          <a:bodyPr/>
          <a:lstStyle/>
          <a:p>
            <a:r>
              <a:rPr lang="en-US" b="1" i="1" dirty="0"/>
              <a:t>Procedural History</a:t>
            </a:r>
            <a:r>
              <a:rPr lang="en-US" dirty="0"/>
              <a:t>:</a:t>
            </a:r>
          </a:p>
          <a:p>
            <a:pPr lvl="1"/>
            <a:r>
              <a:rPr lang="en-US" dirty="0"/>
              <a:t>Commissioner of Education originally determined that:</a:t>
            </a:r>
          </a:p>
          <a:p>
            <a:pPr lvl="2"/>
            <a:r>
              <a:rPr lang="en-US" dirty="0"/>
              <a:t>Because Granger did not file a local level grievance, he failed to exhaust administrative remedies and deprived the Commissioner of jurisdiction</a:t>
            </a:r>
          </a:p>
          <a:p>
            <a:pPr lvl="2"/>
            <a:r>
              <a:rPr lang="en-US" dirty="0"/>
              <a:t>There was no Local Record, the Commissioner could not render a decision and the claim was waived</a:t>
            </a:r>
          </a:p>
          <a:p>
            <a:pPr lvl="1"/>
            <a:r>
              <a:rPr lang="en-US" dirty="0"/>
              <a:t>Granger appealed to the state district court</a:t>
            </a:r>
          </a:p>
          <a:p>
            <a:pPr marL="0" indent="0">
              <a:buNone/>
            </a:pPr>
            <a:endParaRPr lang="en-US" dirty="0"/>
          </a:p>
        </p:txBody>
      </p:sp>
      <p:sp>
        <p:nvSpPr>
          <p:cNvPr id="4" name="Slide Number Placeholder 3">
            <a:extLst>
              <a:ext uri="{FF2B5EF4-FFF2-40B4-BE49-F238E27FC236}">
                <a16:creationId xmlns:a16="http://schemas.microsoft.com/office/drawing/2014/main" id="{DF872E6C-7B42-EA1D-0E78-65E5A351B167}"/>
              </a:ext>
            </a:extLst>
          </p:cNvPr>
          <p:cNvSpPr>
            <a:spLocks noGrp="1"/>
          </p:cNvSpPr>
          <p:nvPr>
            <p:ph type="sldNum" sz="quarter" idx="12"/>
          </p:nvPr>
        </p:nvSpPr>
        <p:spPr/>
        <p:txBody>
          <a:bodyPr/>
          <a:lstStyle/>
          <a:p>
            <a:fld id="{8E591227-F9EB-4B2B-9432-842143BA1678}" type="slidenum">
              <a:rPr lang="en-US" smtClean="0"/>
              <a:pPr/>
              <a:t>69</a:t>
            </a:fld>
            <a:endParaRPr lang="en-US" dirty="0"/>
          </a:p>
        </p:txBody>
      </p:sp>
    </p:spTree>
    <p:extLst>
      <p:ext uri="{BB962C8B-B14F-4D97-AF65-F5344CB8AC3E}">
        <p14:creationId xmlns:p14="http://schemas.microsoft.com/office/powerpoint/2010/main" val="1119982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6C9DB-48AA-0380-FE17-82B39FA746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B2F9A9-7692-3DB0-3F1B-21352A091EC4}"/>
              </a:ext>
            </a:extLst>
          </p:cNvPr>
          <p:cNvSpPr>
            <a:spLocks noGrp="1"/>
          </p:cNvSpPr>
          <p:nvPr>
            <p:ph type="title"/>
          </p:nvPr>
        </p:nvSpPr>
        <p:spPr>
          <a:xfrm>
            <a:off x="410705" y="319253"/>
            <a:ext cx="8500702" cy="443198"/>
          </a:xfrm>
        </p:spPr>
        <p:txBody>
          <a:bodyPr/>
          <a:lstStyle/>
          <a:p>
            <a:r>
              <a:rPr lang="en-US" sz="3200" i="1" dirty="0"/>
              <a:t>Edcouch-Elsa ISD v. Comp. Training Ctr.</a:t>
            </a:r>
          </a:p>
        </p:txBody>
      </p:sp>
      <p:sp>
        <p:nvSpPr>
          <p:cNvPr id="3" name="Content Placeholder 2">
            <a:extLst>
              <a:ext uri="{FF2B5EF4-FFF2-40B4-BE49-F238E27FC236}">
                <a16:creationId xmlns:a16="http://schemas.microsoft.com/office/drawing/2014/main" id="{368D322E-D268-6750-F83C-A394CF3A79B8}"/>
              </a:ext>
            </a:extLst>
          </p:cNvPr>
          <p:cNvSpPr>
            <a:spLocks noGrp="1"/>
          </p:cNvSpPr>
          <p:nvPr>
            <p:ph idx="1"/>
          </p:nvPr>
        </p:nvSpPr>
        <p:spPr/>
        <p:txBody>
          <a:bodyPr>
            <a:normAutofit lnSpcReduction="10000"/>
          </a:bodyPr>
          <a:lstStyle/>
          <a:p>
            <a:r>
              <a:rPr lang="en-US" dirty="0"/>
              <a:t>The Board never approved the contracts and did not include the contracts in the ISD’s budget</a:t>
            </a:r>
          </a:p>
          <a:p>
            <a:r>
              <a:rPr lang="en-US" dirty="0"/>
              <a:t>The entities argued that when the contracts were signed, there was no expense to budget for and no purchase amount that would require board approval</a:t>
            </a:r>
          </a:p>
          <a:p>
            <a:r>
              <a:rPr lang="en-US" dirty="0"/>
              <a:t>Court of appeals rejected this argument, noting the Policy CH (LOCAL) did not permit the superintendent to make unbudgeted purchases “[m]</a:t>
            </a:r>
            <a:r>
              <a:rPr lang="en-US" dirty="0" err="1"/>
              <a:t>erely</a:t>
            </a:r>
            <a:r>
              <a:rPr lang="en-US" dirty="0"/>
              <a:t> because fees were not due at a contract’s inception”</a:t>
            </a:r>
          </a:p>
        </p:txBody>
      </p:sp>
      <p:sp>
        <p:nvSpPr>
          <p:cNvPr id="4" name="Slide Number Placeholder 3">
            <a:extLst>
              <a:ext uri="{FF2B5EF4-FFF2-40B4-BE49-F238E27FC236}">
                <a16:creationId xmlns:a16="http://schemas.microsoft.com/office/drawing/2014/main" id="{9C869488-4C9B-934F-A2B2-AAB5CFA4EB32}"/>
              </a:ext>
            </a:extLst>
          </p:cNvPr>
          <p:cNvSpPr>
            <a:spLocks noGrp="1"/>
          </p:cNvSpPr>
          <p:nvPr>
            <p:ph type="sldNum" sz="quarter" idx="12"/>
          </p:nvPr>
        </p:nvSpPr>
        <p:spPr/>
        <p:txBody>
          <a:bodyPr/>
          <a:lstStyle/>
          <a:p>
            <a:fld id="{8E591227-F9EB-4B2B-9432-842143BA1678}" type="slidenum">
              <a:rPr lang="en-US" smtClean="0"/>
              <a:pPr/>
              <a:t>7</a:t>
            </a:fld>
            <a:endParaRPr lang="en-US" dirty="0"/>
          </a:p>
        </p:txBody>
      </p:sp>
    </p:spTree>
    <p:extLst>
      <p:ext uri="{BB962C8B-B14F-4D97-AF65-F5344CB8AC3E}">
        <p14:creationId xmlns:p14="http://schemas.microsoft.com/office/powerpoint/2010/main" val="5204208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2702F-8B6F-E42E-F6DC-F707FC83D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85D36C-D800-1A13-54F1-0C664701FA79}"/>
              </a:ext>
            </a:extLst>
          </p:cNvPr>
          <p:cNvSpPr>
            <a:spLocks noGrp="1"/>
          </p:cNvSpPr>
          <p:nvPr>
            <p:ph type="title"/>
          </p:nvPr>
        </p:nvSpPr>
        <p:spPr/>
        <p:txBody>
          <a:bodyPr/>
          <a:lstStyle/>
          <a:p>
            <a:r>
              <a:rPr lang="en-US" i="1" dirty="0"/>
              <a:t>Granger v. Morath</a:t>
            </a:r>
          </a:p>
        </p:txBody>
      </p:sp>
      <p:sp>
        <p:nvSpPr>
          <p:cNvPr id="3" name="Content Placeholder 2">
            <a:extLst>
              <a:ext uri="{FF2B5EF4-FFF2-40B4-BE49-F238E27FC236}">
                <a16:creationId xmlns:a16="http://schemas.microsoft.com/office/drawing/2014/main" id="{F7A85CFD-8138-C989-D11B-8360AC710867}"/>
              </a:ext>
            </a:extLst>
          </p:cNvPr>
          <p:cNvSpPr>
            <a:spLocks noGrp="1"/>
          </p:cNvSpPr>
          <p:nvPr>
            <p:ph idx="1"/>
          </p:nvPr>
        </p:nvSpPr>
        <p:spPr/>
        <p:txBody>
          <a:bodyPr>
            <a:normAutofit fontScale="92500" lnSpcReduction="20000"/>
          </a:bodyPr>
          <a:lstStyle/>
          <a:p>
            <a:r>
              <a:rPr lang="en-US" b="1" i="1" dirty="0"/>
              <a:t>Issue No. 1  - </a:t>
            </a:r>
            <a:r>
              <a:rPr lang="en-US" b="1" dirty="0"/>
              <a:t>Did the Commissioner have jurisdiction?</a:t>
            </a:r>
          </a:p>
          <a:p>
            <a:pPr lvl="1"/>
            <a:r>
              <a:rPr lang="en-US" dirty="0"/>
              <a:t>Section 7.057 permits an appeal of a person aggrieved by the following:</a:t>
            </a:r>
          </a:p>
          <a:p>
            <a:pPr marL="1028691" lvl="2" indent="-342900">
              <a:buAutoNum type="arabicPeriod"/>
            </a:pPr>
            <a:r>
              <a:rPr lang="en-US" dirty="0"/>
              <a:t>The school laws of this state; or</a:t>
            </a:r>
          </a:p>
          <a:p>
            <a:pPr marL="1028691" lvl="2" indent="-342900">
              <a:buAutoNum type="arabicPeriod"/>
            </a:pPr>
            <a:r>
              <a:rPr lang="en-US" dirty="0"/>
              <a:t>Actions or decisions of any school district board of trustees that violate:</a:t>
            </a:r>
          </a:p>
          <a:p>
            <a:pPr marL="1371592" lvl="3" indent="-342900">
              <a:buFont typeface="+mj-lt"/>
              <a:buAutoNum type="alphaUcPeriod"/>
            </a:pPr>
            <a:r>
              <a:rPr lang="en-US" dirty="0"/>
              <a:t>The school laws of this state; or </a:t>
            </a:r>
          </a:p>
          <a:p>
            <a:pPr marL="1371592" lvl="3" indent="-342900">
              <a:buAutoNum type="alphaUcPeriod"/>
            </a:pPr>
            <a:r>
              <a:rPr lang="en-US" b="1" i="1" dirty="0"/>
              <a:t>A provision of a written contract between the school district and a school district employee, if a violation causes or would cause monetary harm to the employee</a:t>
            </a:r>
          </a:p>
          <a:p>
            <a:pPr lvl="1"/>
            <a:r>
              <a:rPr lang="en-US" dirty="0"/>
              <a:t>Looking at the plain language of the statute, the Court of Appeals ruled the Commissioner had jurisdiction, even though Granger had not filed a local grievance</a:t>
            </a:r>
          </a:p>
        </p:txBody>
      </p:sp>
      <p:sp>
        <p:nvSpPr>
          <p:cNvPr id="4" name="Slide Number Placeholder 3">
            <a:extLst>
              <a:ext uri="{FF2B5EF4-FFF2-40B4-BE49-F238E27FC236}">
                <a16:creationId xmlns:a16="http://schemas.microsoft.com/office/drawing/2014/main" id="{37AD7747-EFC6-ABB8-42FB-F624F5BBBCC1}"/>
              </a:ext>
            </a:extLst>
          </p:cNvPr>
          <p:cNvSpPr>
            <a:spLocks noGrp="1"/>
          </p:cNvSpPr>
          <p:nvPr>
            <p:ph type="sldNum" sz="quarter" idx="12"/>
          </p:nvPr>
        </p:nvSpPr>
        <p:spPr/>
        <p:txBody>
          <a:bodyPr/>
          <a:lstStyle/>
          <a:p>
            <a:fld id="{8E591227-F9EB-4B2B-9432-842143BA1678}" type="slidenum">
              <a:rPr lang="en-US" smtClean="0"/>
              <a:pPr/>
              <a:t>70</a:t>
            </a:fld>
            <a:endParaRPr lang="en-US" dirty="0"/>
          </a:p>
        </p:txBody>
      </p:sp>
    </p:spTree>
    <p:extLst>
      <p:ext uri="{BB962C8B-B14F-4D97-AF65-F5344CB8AC3E}">
        <p14:creationId xmlns:p14="http://schemas.microsoft.com/office/powerpoint/2010/main" val="361885827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D9910-F6E3-9893-6C82-86908B7C9C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DBBED-FFA2-38F9-800F-8BFB9EDCC0E7}"/>
              </a:ext>
            </a:extLst>
          </p:cNvPr>
          <p:cNvSpPr>
            <a:spLocks noGrp="1"/>
          </p:cNvSpPr>
          <p:nvPr>
            <p:ph type="title"/>
          </p:nvPr>
        </p:nvSpPr>
        <p:spPr/>
        <p:txBody>
          <a:bodyPr/>
          <a:lstStyle/>
          <a:p>
            <a:r>
              <a:rPr lang="en-US" i="1" dirty="0"/>
              <a:t>Granger v. Morath</a:t>
            </a:r>
          </a:p>
        </p:txBody>
      </p:sp>
      <p:sp>
        <p:nvSpPr>
          <p:cNvPr id="3" name="Content Placeholder 2">
            <a:extLst>
              <a:ext uri="{FF2B5EF4-FFF2-40B4-BE49-F238E27FC236}">
                <a16:creationId xmlns:a16="http://schemas.microsoft.com/office/drawing/2014/main" id="{60F94B35-66CB-EF09-1EA3-90E4142DAD7C}"/>
              </a:ext>
            </a:extLst>
          </p:cNvPr>
          <p:cNvSpPr>
            <a:spLocks noGrp="1"/>
          </p:cNvSpPr>
          <p:nvPr>
            <p:ph idx="1"/>
          </p:nvPr>
        </p:nvSpPr>
        <p:spPr/>
        <p:txBody>
          <a:bodyPr/>
          <a:lstStyle/>
          <a:p>
            <a:r>
              <a:rPr lang="en-US" b="1" i="1" dirty="0"/>
              <a:t>Issue No. 2 - </a:t>
            </a:r>
            <a:r>
              <a:rPr lang="en-US" b="1" dirty="0"/>
              <a:t>Did Grainger waive his complaint to the Commissioner by failing to file a grievance?</a:t>
            </a:r>
          </a:p>
          <a:p>
            <a:pPr lvl="1"/>
            <a:r>
              <a:rPr lang="en-US" dirty="0"/>
              <a:t>“LISD could not and did not address the merits of [a] grievance or give its reasons for taking the challenged actions. For this reason, the Commissioner is likewise precluded from reaching the merits.”</a:t>
            </a:r>
          </a:p>
          <a:p>
            <a:pPr lvl="1"/>
            <a:r>
              <a:rPr lang="en-US" dirty="0"/>
              <a:t>Even though the Commissioner had jurisdiction, he could not reach the merits of the grievance because Granger failed to follow the District’s local grievance process</a:t>
            </a:r>
          </a:p>
        </p:txBody>
      </p:sp>
      <p:sp>
        <p:nvSpPr>
          <p:cNvPr id="4" name="Slide Number Placeholder 3">
            <a:extLst>
              <a:ext uri="{FF2B5EF4-FFF2-40B4-BE49-F238E27FC236}">
                <a16:creationId xmlns:a16="http://schemas.microsoft.com/office/drawing/2014/main" id="{E83350EB-C251-6EC4-A6DC-019CB01F8FA4}"/>
              </a:ext>
            </a:extLst>
          </p:cNvPr>
          <p:cNvSpPr>
            <a:spLocks noGrp="1"/>
          </p:cNvSpPr>
          <p:nvPr>
            <p:ph type="sldNum" sz="quarter" idx="12"/>
          </p:nvPr>
        </p:nvSpPr>
        <p:spPr/>
        <p:txBody>
          <a:bodyPr/>
          <a:lstStyle/>
          <a:p>
            <a:fld id="{8E591227-F9EB-4B2B-9432-842143BA1678}" type="slidenum">
              <a:rPr lang="en-US" smtClean="0"/>
              <a:pPr/>
              <a:t>71</a:t>
            </a:fld>
            <a:endParaRPr lang="en-US" dirty="0"/>
          </a:p>
        </p:txBody>
      </p:sp>
    </p:spTree>
    <p:extLst>
      <p:ext uri="{BB962C8B-B14F-4D97-AF65-F5344CB8AC3E}">
        <p14:creationId xmlns:p14="http://schemas.microsoft.com/office/powerpoint/2010/main" val="3663396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0D548-C052-2167-DC08-F7F475AFF93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BEDB519-B276-CDB6-BAE3-DD653F559352}"/>
              </a:ext>
            </a:extLst>
          </p:cNvPr>
          <p:cNvSpPr/>
          <p:nvPr/>
        </p:nvSpPr>
        <p:spPr>
          <a:xfrm>
            <a:off x="1" y="761681"/>
            <a:ext cx="9144000" cy="3956204"/>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36" name="TextBox 35">
            <a:extLst>
              <a:ext uri="{FF2B5EF4-FFF2-40B4-BE49-F238E27FC236}">
                <a16:creationId xmlns:a16="http://schemas.microsoft.com/office/drawing/2014/main" id="{9C0D56B3-168F-9519-F4D0-2AD754A10A1C}"/>
              </a:ext>
            </a:extLst>
          </p:cNvPr>
          <p:cNvSpPr txBox="1"/>
          <p:nvPr/>
        </p:nvSpPr>
        <p:spPr>
          <a:xfrm>
            <a:off x="154004" y="960270"/>
            <a:ext cx="4094280" cy="801153"/>
          </a:xfrm>
          <a:prstGeom prst="rect">
            <a:avLst/>
          </a:prstGeom>
          <a:noFill/>
        </p:spPr>
        <p:txBody>
          <a:bodyPr wrap="square" lIns="0" tIns="0" rIns="0" bIns="0" rtlCol="0" anchor="t">
            <a:normAutofit/>
          </a:bodyPr>
          <a:lstStyle/>
          <a:p>
            <a:pPr>
              <a:lnSpc>
                <a:spcPct val="120000"/>
              </a:lnSpc>
            </a:pPr>
            <a:r>
              <a:rPr lang="en-US" sz="4000" b="1" dirty="0">
                <a:solidFill>
                  <a:schemeClr val="accent5">
                    <a:lumMod val="50000"/>
                  </a:schemeClr>
                </a:solidFill>
              </a:rPr>
              <a:t>Takeaway</a:t>
            </a:r>
            <a:endParaRPr lang="en-US" sz="4000" dirty="0">
              <a:solidFill>
                <a:schemeClr val="accent5">
                  <a:lumMod val="50000"/>
                </a:schemeClr>
              </a:solidFill>
            </a:endParaRPr>
          </a:p>
          <a:p>
            <a:pPr>
              <a:lnSpc>
                <a:spcPct val="120000"/>
              </a:lnSpc>
              <a:spcBef>
                <a:spcPts val="225"/>
              </a:spcBef>
            </a:pPr>
            <a:endParaRPr lang="en-US" sz="1100"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27983962-CD7A-086B-89ED-1209483BFB3B}"/>
              </a:ext>
            </a:extLst>
          </p:cNvPr>
          <p:cNvSpPr>
            <a:spLocks noGrp="1"/>
          </p:cNvSpPr>
          <p:nvPr>
            <p:ph type="sldNum" sz="quarter" idx="12"/>
          </p:nvPr>
        </p:nvSpPr>
        <p:spPr/>
        <p:txBody>
          <a:bodyPr/>
          <a:lstStyle/>
          <a:p>
            <a:fld id="{8E591227-F9EB-4B2B-9432-842143BA1678}" type="slidenum">
              <a:rPr lang="en-US" smtClean="0"/>
              <a:t>72</a:t>
            </a:fld>
            <a:endParaRPr lang="en-US"/>
          </a:p>
        </p:txBody>
      </p:sp>
      <p:sp>
        <p:nvSpPr>
          <p:cNvPr id="101" name="TextBox 100">
            <a:extLst>
              <a:ext uri="{FF2B5EF4-FFF2-40B4-BE49-F238E27FC236}">
                <a16:creationId xmlns:a16="http://schemas.microsoft.com/office/drawing/2014/main" id="{785EBE88-4BF2-BF1E-1282-770A3DDF4934}"/>
              </a:ext>
            </a:extLst>
          </p:cNvPr>
          <p:cNvSpPr txBox="1"/>
          <p:nvPr/>
        </p:nvSpPr>
        <p:spPr>
          <a:xfrm>
            <a:off x="375087" y="1665625"/>
            <a:ext cx="5823582" cy="2769989"/>
          </a:xfrm>
          <a:prstGeom prst="rect">
            <a:avLst/>
          </a:prstGeom>
          <a:noFill/>
        </p:spPr>
        <p:txBody>
          <a:bodyPr wrap="square" rtlCol="0">
            <a:spAutoFit/>
          </a:bodyPr>
          <a:lstStyle/>
          <a:p>
            <a:pPr marL="231775" lvl="1" indent="-231775">
              <a:buFont typeface="Arial" panose="020B0604020202020204" pitchFamily="34" charset="0"/>
              <a:buChar char="•"/>
            </a:pPr>
            <a:r>
              <a:rPr lang="en-US" sz="2200" dirty="0"/>
              <a:t>Even though the Commissioner of Education has jurisdiction over grievances arising from Board actions or decisions outside a grievance proceeding, </a:t>
            </a:r>
            <a:r>
              <a:rPr lang="en-US" sz="2200" b="1" i="1" dirty="0"/>
              <a:t>failing to follow a District’s local grievance process may result in waiving the claim</a:t>
            </a:r>
          </a:p>
          <a:p>
            <a:pPr marL="0" lvl="1"/>
            <a:endParaRPr lang="en-US" sz="2200" i="1" dirty="0">
              <a:solidFill>
                <a:srgbClr val="C00000"/>
              </a:solidFill>
            </a:endParaRPr>
          </a:p>
          <a:p>
            <a:pPr marL="0" lvl="1"/>
            <a:r>
              <a:rPr lang="en-US" sz="2000" i="1" dirty="0">
                <a:solidFill>
                  <a:srgbClr val="C00000"/>
                </a:solidFill>
              </a:rPr>
              <a:t>TIP - Follow your timelines to preserve all defenses</a:t>
            </a:r>
          </a:p>
        </p:txBody>
      </p:sp>
      <p:pic>
        <p:nvPicPr>
          <p:cNvPr id="4" name="Picture 3" descr="A green compass with white and blue arrows&#10;&#10;AI-generated content may be incorrect.">
            <a:extLst>
              <a:ext uri="{FF2B5EF4-FFF2-40B4-BE49-F238E27FC236}">
                <a16:creationId xmlns:a16="http://schemas.microsoft.com/office/drawing/2014/main" id="{ECA13C92-DC2B-2CF9-1BAC-264FDAB43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3149" y="1286275"/>
            <a:ext cx="2657475" cy="2647950"/>
          </a:xfrm>
          <a:prstGeom prst="rect">
            <a:avLst/>
          </a:prstGeom>
        </p:spPr>
      </p:pic>
    </p:spTree>
    <p:extLst>
      <p:ext uri="{BB962C8B-B14F-4D97-AF65-F5344CB8AC3E}">
        <p14:creationId xmlns:p14="http://schemas.microsoft.com/office/powerpoint/2010/main" val="8404245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33B93-357C-5F27-BA52-FD6C17A0B6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70769-E55D-DA4F-27AE-DA3B594ED09B}"/>
              </a:ext>
            </a:extLst>
          </p:cNvPr>
          <p:cNvSpPr>
            <a:spLocks noGrp="1"/>
          </p:cNvSpPr>
          <p:nvPr>
            <p:ph type="title"/>
          </p:nvPr>
        </p:nvSpPr>
        <p:spPr>
          <a:xfrm>
            <a:off x="410705" y="97654"/>
            <a:ext cx="8500702" cy="886397"/>
          </a:xfrm>
        </p:spPr>
        <p:txBody>
          <a:bodyPr/>
          <a:lstStyle/>
          <a:p>
            <a:r>
              <a:rPr lang="en-US" i="1" dirty="0"/>
              <a:t>Parent v. Spring Branch ISD</a:t>
            </a:r>
            <a:br>
              <a:rPr lang="en-US" i="1" dirty="0"/>
            </a:br>
            <a:r>
              <a:rPr lang="en-US" sz="2800" dirty="0"/>
              <a:t>(Appeals to the Board Required)</a:t>
            </a:r>
            <a:endParaRPr lang="en-US" i="1" dirty="0"/>
          </a:p>
        </p:txBody>
      </p:sp>
      <p:sp>
        <p:nvSpPr>
          <p:cNvPr id="3" name="Content Placeholder 2">
            <a:extLst>
              <a:ext uri="{FF2B5EF4-FFF2-40B4-BE49-F238E27FC236}">
                <a16:creationId xmlns:a16="http://schemas.microsoft.com/office/drawing/2014/main" id="{E764C85B-0444-F75F-633D-FE0F384BACBD}"/>
              </a:ext>
            </a:extLst>
          </p:cNvPr>
          <p:cNvSpPr>
            <a:spLocks noGrp="1"/>
          </p:cNvSpPr>
          <p:nvPr>
            <p:ph idx="1"/>
          </p:nvPr>
        </p:nvSpPr>
        <p:spPr/>
        <p:txBody>
          <a:bodyPr>
            <a:normAutofit fontScale="92500" lnSpcReduction="10000"/>
          </a:bodyPr>
          <a:lstStyle/>
          <a:p>
            <a:r>
              <a:rPr lang="en-US" b="1" dirty="0"/>
              <a:t>FACTS:</a:t>
            </a:r>
          </a:p>
          <a:p>
            <a:pPr lvl="1"/>
            <a:r>
              <a:rPr lang="en-US" dirty="0"/>
              <a:t>A teacher found a student cheated on a test and changed the student’s grade to zero</a:t>
            </a:r>
          </a:p>
          <a:p>
            <a:pPr lvl="1"/>
            <a:r>
              <a:rPr lang="en-US" dirty="0"/>
              <a:t>Parent filed two grievances, administration consolidated them into one, claiming the teacher’s allegations of cheating were baseless and unethical</a:t>
            </a:r>
          </a:p>
          <a:p>
            <a:pPr lvl="1"/>
            <a:r>
              <a:rPr lang="en-US" dirty="0"/>
              <a:t>Parent requested the removal of the academic dishonesty charge from the student’s record and requested a FERPA hearing under Board Policy FL(LOCAL)</a:t>
            </a:r>
          </a:p>
          <a:p>
            <a:endParaRPr lang="en-US" dirty="0"/>
          </a:p>
          <a:p>
            <a:pPr marL="0" indent="0" algn="r">
              <a:buNone/>
            </a:pPr>
            <a:r>
              <a:rPr lang="en-US" sz="1600" dirty="0"/>
              <a:t>Tex. Comm’r of Educ. Docket No. 070-R10-07-2024 (March 17, 2025)</a:t>
            </a:r>
          </a:p>
        </p:txBody>
      </p:sp>
      <p:sp>
        <p:nvSpPr>
          <p:cNvPr id="4" name="Slide Number Placeholder 3">
            <a:extLst>
              <a:ext uri="{FF2B5EF4-FFF2-40B4-BE49-F238E27FC236}">
                <a16:creationId xmlns:a16="http://schemas.microsoft.com/office/drawing/2014/main" id="{EDDF300C-8E69-775D-4626-D581700A46C0}"/>
              </a:ext>
            </a:extLst>
          </p:cNvPr>
          <p:cNvSpPr>
            <a:spLocks noGrp="1"/>
          </p:cNvSpPr>
          <p:nvPr>
            <p:ph type="sldNum" sz="quarter" idx="12"/>
          </p:nvPr>
        </p:nvSpPr>
        <p:spPr/>
        <p:txBody>
          <a:bodyPr/>
          <a:lstStyle/>
          <a:p>
            <a:fld id="{8E591227-F9EB-4B2B-9432-842143BA1678}" type="slidenum">
              <a:rPr lang="en-US" smtClean="0"/>
              <a:pPr/>
              <a:t>73</a:t>
            </a:fld>
            <a:endParaRPr lang="en-US" dirty="0"/>
          </a:p>
        </p:txBody>
      </p:sp>
    </p:spTree>
    <p:extLst>
      <p:ext uri="{BB962C8B-B14F-4D97-AF65-F5344CB8AC3E}">
        <p14:creationId xmlns:p14="http://schemas.microsoft.com/office/powerpoint/2010/main" val="3280371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BB467-8C8C-FE19-ED6A-A03E1A9417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6366BF-B3B4-F697-2538-C58DB234DF9F}"/>
              </a:ext>
            </a:extLst>
          </p:cNvPr>
          <p:cNvSpPr>
            <a:spLocks noGrp="1"/>
          </p:cNvSpPr>
          <p:nvPr>
            <p:ph type="title"/>
          </p:nvPr>
        </p:nvSpPr>
        <p:spPr/>
        <p:txBody>
          <a:bodyPr/>
          <a:lstStyle/>
          <a:p>
            <a:r>
              <a:rPr lang="en-US" i="1" dirty="0"/>
              <a:t>Parent v. Spring Branch ISD</a:t>
            </a:r>
          </a:p>
        </p:txBody>
      </p:sp>
      <p:sp>
        <p:nvSpPr>
          <p:cNvPr id="3" name="Content Placeholder 2">
            <a:extLst>
              <a:ext uri="{FF2B5EF4-FFF2-40B4-BE49-F238E27FC236}">
                <a16:creationId xmlns:a16="http://schemas.microsoft.com/office/drawing/2014/main" id="{9A83F57A-6AFB-3EB5-4C64-B37FB8A09EBA}"/>
              </a:ext>
            </a:extLst>
          </p:cNvPr>
          <p:cNvSpPr>
            <a:spLocks noGrp="1"/>
          </p:cNvSpPr>
          <p:nvPr>
            <p:ph idx="1"/>
          </p:nvPr>
        </p:nvSpPr>
        <p:spPr/>
        <p:txBody>
          <a:bodyPr>
            <a:normAutofit lnSpcReduction="10000"/>
          </a:bodyPr>
          <a:lstStyle/>
          <a:p>
            <a:r>
              <a:rPr lang="en-US" dirty="0"/>
              <a:t>The Level One administrator found no unethical conduct occurred and granted the request for a FERPA hearing under Board Policy FL(LOCAL)</a:t>
            </a:r>
          </a:p>
          <a:p>
            <a:r>
              <a:rPr lang="en-US" dirty="0"/>
              <a:t>The District later held the FERPA Hearing under FL(LOCAL) and declined to amend the student’s records</a:t>
            </a:r>
          </a:p>
          <a:p>
            <a:r>
              <a:rPr lang="en-US" dirty="0"/>
              <a:t>Before and during the FERPA Hearing, the parent filed additional grievances and appeals, but the District’s response to her appeals were moot because the Level One Response already addressed her requested remedies</a:t>
            </a:r>
          </a:p>
        </p:txBody>
      </p:sp>
      <p:sp>
        <p:nvSpPr>
          <p:cNvPr id="4" name="Slide Number Placeholder 3">
            <a:extLst>
              <a:ext uri="{FF2B5EF4-FFF2-40B4-BE49-F238E27FC236}">
                <a16:creationId xmlns:a16="http://schemas.microsoft.com/office/drawing/2014/main" id="{19548F7E-7FC0-F6BF-F7A1-2C26BBA82BEE}"/>
              </a:ext>
            </a:extLst>
          </p:cNvPr>
          <p:cNvSpPr>
            <a:spLocks noGrp="1"/>
          </p:cNvSpPr>
          <p:nvPr>
            <p:ph type="sldNum" sz="quarter" idx="12"/>
          </p:nvPr>
        </p:nvSpPr>
        <p:spPr/>
        <p:txBody>
          <a:bodyPr/>
          <a:lstStyle/>
          <a:p>
            <a:fld id="{8E591227-F9EB-4B2B-9432-842143BA1678}" type="slidenum">
              <a:rPr lang="en-US" smtClean="0"/>
              <a:pPr/>
              <a:t>74</a:t>
            </a:fld>
            <a:endParaRPr lang="en-US" dirty="0"/>
          </a:p>
        </p:txBody>
      </p:sp>
    </p:spTree>
    <p:extLst>
      <p:ext uri="{BB962C8B-B14F-4D97-AF65-F5344CB8AC3E}">
        <p14:creationId xmlns:p14="http://schemas.microsoft.com/office/powerpoint/2010/main" val="11002052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051D3-ABB2-2E3A-4287-2F3FEA527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31968-48A9-05D7-6368-DE590322C1C5}"/>
              </a:ext>
            </a:extLst>
          </p:cNvPr>
          <p:cNvSpPr>
            <a:spLocks noGrp="1"/>
          </p:cNvSpPr>
          <p:nvPr>
            <p:ph type="title"/>
          </p:nvPr>
        </p:nvSpPr>
        <p:spPr/>
        <p:txBody>
          <a:bodyPr/>
          <a:lstStyle/>
          <a:p>
            <a:r>
              <a:rPr lang="en-US" i="1" dirty="0"/>
              <a:t>Parent v. Spring Branch ISD</a:t>
            </a:r>
          </a:p>
        </p:txBody>
      </p:sp>
      <p:sp>
        <p:nvSpPr>
          <p:cNvPr id="3" name="Content Placeholder 2">
            <a:extLst>
              <a:ext uri="{FF2B5EF4-FFF2-40B4-BE49-F238E27FC236}">
                <a16:creationId xmlns:a16="http://schemas.microsoft.com/office/drawing/2014/main" id="{5DF6EA34-31CF-E056-7143-33FD21B79E50}"/>
              </a:ext>
            </a:extLst>
          </p:cNvPr>
          <p:cNvSpPr>
            <a:spLocks noGrp="1"/>
          </p:cNvSpPr>
          <p:nvPr>
            <p:ph idx="1"/>
          </p:nvPr>
        </p:nvSpPr>
        <p:spPr/>
        <p:txBody>
          <a:bodyPr>
            <a:normAutofit/>
          </a:bodyPr>
          <a:lstStyle/>
          <a:p>
            <a:r>
              <a:rPr lang="en-US" dirty="0"/>
              <a:t>Parent filed a Level Three Appeal to the Board, but the associate superintendent informed her the appeals were dismissed due to mootness</a:t>
            </a:r>
          </a:p>
          <a:p>
            <a:r>
              <a:rPr lang="en-US" dirty="0"/>
              <a:t>Board never heard the Parent’s Complaints</a:t>
            </a:r>
          </a:p>
          <a:p>
            <a:r>
              <a:rPr lang="en-US" dirty="0"/>
              <a:t>Parent filed a petition for review with the Commissioner of Education, arguing the District denied her the opportunity to present her grievance to the Board</a:t>
            </a:r>
          </a:p>
        </p:txBody>
      </p:sp>
      <p:sp>
        <p:nvSpPr>
          <p:cNvPr id="4" name="Slide Number Placeholder 3">
            <a:extLst>
              <a:ext uri="{FF2B5EF4-FFF2-40B4-BE49-F238E27FC236}">
                <a16:creationId xmlns:a16="http://schemas.microsoft.com/office/drawing/2014/main" id="{630F4E8A-C349-A161-D2AF-D056DA805243}"/>
              </a:ext>
            </a:extLst>
          </p:cNvPr>
          <p:cNvSpPr>
            <a:spLocks noGrp="1"/>
          </p:cNvSpPr>
          <p:nvPr>
            <p:ph type="sldNum" sz="quarter" idx="12"/>
          </p:nvPr>
        </p:nvSpPr>
        <p:spPr/>
        <p:txBody>
          <a:bodyPr/>
          <a:lstStyle/>
          <a:p>
            <a:fld id="{8E591227-F9EB-4B2B-9432-842143BA1678}" type="slidenum">
              <a:rPr lang="en-US" smtClean="0"/>
              <a:pPr/>
              <a:t>75</a:t>
            </a:fld>
            <a:endParaRPr lang="en-US" dirty="0"/>
          </a:p>
        </p:txBody>
      </p:sp>
    </p:spTree>
    <p:extLst>
      <p:ext uri="{BB962C8B-B14F-4D97-AF65-F5344CB8AC3E}">
        <p14:creationId xmlns:p14="http://schemas.microsoft.com/office/powerpoint/2010/main" val="32095932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4F0C7-2EC5-1DE8-A4F7-595CFDF25D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67034-46E4-8C09-96F4-9222207C6841}"/>
              </a:ext>
            </a:extLst>
          </p:cNvPr>
          <p:cNvSpPr>
            <a:spLocks noGrp="1"/>
          </p:cNvSpPr>
          <p:nvPr>
            <p:ph type="title"/>
          </p:nvPr>
        </p:nvSpPr>
        <p:spPr/>
        <p:txBody>
          <a:bodyPr/>
          <a:lstStyle/>
          <a:p>
            <a:r>
              <a:rPr lang="en-US" i="1" dirty="0"/>
              <a:t>Parent v. Spring Branch ISD</a:t>
            </a:r>
          </a:p>
        </p:txBody>
      </p:sp>
      <p:sp>
        <p:nvSpPr>
          <p:cNvPr id="3" name="Content Placeholder 2">
            <a:extLst>
              <a:ext uri="{FF2B5EF4-FFF2-40B4-BE49-F238E27FC236}">
                <a16:creationId xmlns:a16="http://schemas.microsoft.com/office/drawing/2014/main" id="{6D8E2528-00BC-A604-3E73-B14265C21472}"/>
              </a:ext>
            </a:extLst>
          </p:cNvPr>
          <p:cNvSpPr>
            <a:spLocks noGrp="1"/>
          </p:cNvSpPr>
          <p:nvPr>
            <p:ph idx="1"/>
          </p:nvPr>
        </p:nvSpPr>
        <p:spPr/>
        <p:txBody>
          <a:bodyPr>
            <a:normAutofit/>
          </a:bodyPr>
          <a:lstStyle/>
          <a:p>
            <a:r>
              <a:rPr lang="en-US" dirty="0"/>
              <a:t>The Commissioner of Education agreed, finding: </a:t>
            </a:r>
          </a:p>
          <a:p>
            <a:pPr marL="800091" lvl="1" indent="-457200">
              <a:buFont typeface="+mj-lt"/>
              <a:buAutoNum type="arabicParenR"/>
            </a:pPr>
            <a:r>
              <a:rPr lang="en-US" dirty="0"/>
              <a:t>the parent did not have the opportunity to present her grievances to the Board, concluding school boards have the final authority on grade disputes;</a:t>
            </a:r>
          </a:p>
          <a:p>
            <a:pPr marL="800091" lvl="1" indent="-457200">
              <a:buFont typeface="+mj-lt"/>
              <a:buAutoNum type="arabicParenR"/>
            </a:pPr>
            <a:r>
              <a:rPr lang="en-US" dirty="0"/>
              <a:t>parents have a right to present grievances to the Board </a:t>
            </a:r>
            <a:r>
              <a:rPr lang="en-US" sz="2000" dirty="0"/>
              <a:t>(TEC </a:t>
            </a:r>
            <a:r>
              <a:rPr lang="en-US" sz="2000" dirty="0">
                <a:latin typeface="Aptos" panose="020B0004020202020204" pitchFamily="34" charset="0"/>
              </a:rPr>
              <a:t>§§</a:t>
            </a:r>
            <a:r>
              <a:rPr lang="en-US" sz="2000" dirty="0"/>
              <a:t>11.1511(b)(13) and 26.011)</a:t>
            </a:r>
            <a:r>
              <a:rPr lang="en-US" dirty="0"/>
              <a:t>; and </a:t>
            </a:r>
          </a:p>
          <a:p>
            <a:pPr marL="800091" lvl="1" indent="-457200">
              <a:buFont typeface="+mj-lt"/>
              <a:buAutoNum type="arabicParenR"/>
            </a:pPr>
            <a:r>
              <a:rPr lang="en-US" dirty="0"/>
              <a:t>This parent had a right to her present grievances to the Board</a:t>
            </a:r>
          </a:p>
          <a:p>
            <a:r>
              <a:rPr lang="en-US" dirty="0"/>
              <a:t>The Commissioner remanded to the case to the District for the Board to hear the grievance</a:t>
            </a:r>
          </a:p>
          <a:p>
            <a:pPr marL="800091" lvl="1" indent="-457200">
              <a:buFont typeface="+mj-lt"/>
              <a:buAutoNum type="arabicParenR"/>
            </a:pPr>
            <a:endParaRPr lang="en-US" dirty="0"/>
          </a:p>
        </p:txBody>
      </p:sp>
      <p:sp>
        <p:nvSpPr>
          <p:cNvPr id="4" name="Slide Number Placeholder 3">
            <a:extLst>
              <a:ext uri="{FF2B5EF4-FFF2-40B4-BE49-F238E27FC236}">
                <a16:creationId xmlns:a16="http://schemas.microsoft.com/office/drawing/2014/main" id="{314FE556-5F8B-E0D3-6FED-DA8DC5AA9C05}"/>
              </a:ext>
            </a:extLst>
          </p:cNvPr>
          <p:cNvSpPr>
            <a:spLocks noGrp="1"/>
          </p:cNvSpPr>
          <p:nvPr>
            <p:ph type="sldNum" sz="quarter" idx="12"/>
          </p:nvPr>
        </p:nvSpPr>
        <p:spPr/>
        <p:txBody>
          <a:bodyPr/>
          <a:lstStyle/>
          <a:p>
            <a:fld id="{8E591227-F9EB-4B2B-9432-842143BA1678}" type="slidenum">
              <a:rPr lang="en-US" smtClean="0"/>
              <a:pPr/>
              <a:t>76</a:t>
            </a:fld>
            <a:endParaRPr lang="en-US" dirty="0"/>
          </a:p>
        </p:txBody>
      </p:sp>
    </p:spTree>
    <p:extLst>
      <p:ext uri="{BB962C8B-B14F-4D97-AF65-F5344CB8AC3E}">
        <p14:creationId xmlns:p14="http://schemas.microsoft.com/office/powerpoint/2010/main" val="6191882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2C2BE-70D2-7CD8-72BD-DF7A1EFEF48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E6B69C6-ECD9-6414-F0F3-ACCC7D60F37C}"/>
              </a:ext>
            </a:extLst>
          </p:cNvPr>
          <p:cNvSpPr/>
          <p:nvPr/>
        </p:nvSpPr>
        <p:spPr>
          <a:xfrm>
            <a:off x="1" y="761681"/>
            <a:ext cx="9144000" cy="3956204"/>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36" name="TextBox 35">
            <a:extLst>
              <a:ext uri="{FF2B5EF4-FFF2-40B4-BE49-F238E27FC236}">
                <a16:creationId xmlns:a16="http://schemas.microsoft.com/office/drawing/2014/main" id="{326E7EFB-ECE1-7CC1-8A7E-2E10B831DB0E}"/>
              </a:ext>
            </a:extLst>
          </p:cNvPr>
          <p:cNvSpPr txBox="1"/>
          <p:nvPr/>
        </p:nvSpPr>
        <p:spPr>
          <a:xfrm>
            <a:off x="154004" y="960270"/>
            <a:ext cx="4094280" cy="801153"/>
          </a:xfrm>
          <a:prstGeom prst="rect">
            <a:avLst/>
          </a:prstGeom>
          <a:noFill/>
        </p:spPr>
        <p:txBody>
          <a:bodyPr wrap="square" lIns="0" tIns="0" rIns="0" bIns="0" rtlCol="0" anchor="t">
            <a:normAutofit/>
          </a:bodyPr>
          <a:lstStyle/>
          <a:p>
            <a:pPr>
              <a:lnSpc>
                <a:spcPct val="120000"/>
              </a:lnSpc>
            </a:pPr>
            <a:r>
              <a:rPr lang="en-US" sz="4000" b="1" dirty="0">
                <a:solidFill>
                  <a:schemeClr val="accent5">
                    <a:lumMod val="50000"/>
                  </a:schemeClr>
                </a:solidFill>
              </a:rPr>
              <a:t>Takeaways</a:t>
            </a:r>
            <a:endParaRPr lang="en-US" sz="4000" dirty="0">
              <a:solidFill>
                <a:schemeClr val="accent5">
                  <a:lumMod val="50000"/>
                </a:schemeClr>
              </a:solidFill>
            </a:endParaRPr>
          </a:p>
          <a:p>
            <a:pPr>
              <a:lnSpc>
                <a:spcPct val="120000"/>
              </a:lnSpc>
              <a:spcBef>
                <a:spcPts val="225"/>
              </a:spcBef>
            </a:pPr>
            <a:endParaRPr lang="en-US" sz="1100"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6660975C-87B2-C107-47C7-1DCF743BF4E0}"/>
              </a:ext>
            </a:extLst>
          </p:cNvPr>
          <p:cNvSpPr>
            <a:spLocks noGrp="1"/>
          </p:cNvSpPr>
          <p:nvPr>
            <p:ph type="sldNum" sz="quarter" idx="12"/>
          </p:nvPr>
        </p:nvSpPr>
        <p:spPr/>
        <p:txBody>
          <a:bodyPr/>
          <a:lstStyle/>
          <a:p>
            <a:fld id="{8E591227-F9EB-4B2B-9432-842143BA1678}" type="slidenum">
              <a:rPr lang="en-US" smtClean="0"/>
              <a:t>77</a:t>
            </a:fld>
            <a:endParaRPr lang="en-US"/>
          </a:p>
        </p:txBody>
      </p:sp>
      <p:sp>
        <p:nvSpPr>
          <p:cNvPr id="101" name="TextBox 100">
            <a:extLst>
              <a:ext uri="{FF2B5EF4-FFF2-40B4-BE49-F238E27FC236}">
                <a16:creationId xmlns:a16="http://schemas.microsoft.com/office/drawing/2014/main" id="{C40FC529-331E-F522-69E2-AA640EF6586E}"/>
              </a:ext>
            </a:extLst>
          </p:cNvPr>
          <p:cNvSpPr txBox="1"/>
          <p:nvPr/>
        </p:nvSpPr>
        <p:spPr>
          <a:xfrm>
            <a:off x="486611" y="1873768"/>
            <a:ext cx="5870921" cy="1938992"/>
          </a:xfrm>
          <a:prstGeom prst="rect">
            <a:avLst/>
          </a:prstGeom>
          <a:noFill/>
        </p:spPr>
        <p:txBody>
          <a:bodyPr wrap="square" rtlCol="0">
            <a:spAutoFit/>
          </a:bodyPr>
          <a:lstStyle/>
          <a:p>
            <a:pPr marL="231775" lvl="1" indent="-231775">
              <a:buFont typeface="Arial" panose="020B0604020202020204" pitchFamily="34" charset="0"/>
              <a:buChar char="•"/>
            </a:pPr>
            <a:r>
              <a:rPr lang="en-US" sz="2000" dirty="0"/>
              <a:t>Provide complainants the opportunity to submit their grievance to the Board</a:t>
            </a:r>
          </a:p>
          <a:p>
            <a:pPr marL="231775" lvl="1" indent="-231775">
              <a:buFont typeface="Arial" panose="020B0604020202020204" pitchFamily="34" charset="0"/>
              <a:buChar char="•"/>
            </a:pPr>
            <a:r>
              <a:rPr lang="en-US" sz="2000" dirty="0"/>
              <a:t>Procedural missteps may not change the final outcome, but can prove costly in time and money</a:t>
            </a:r>
          </a:p>
          <a:p>
            <a:pPr marL="231775" lvl="1" indent="-231775">
              <a:buFont typeface="Arial" panose="020B0604020202020204" pitchFamily="34" charset="0"/>
              <a:buChar char="•"/>
            </a:pPr>
            <a:endParaRPr lang="en-US" sz="2000" dirty="0"/>
          </a:p>
        </p:txBody>
      </p:sp>
      <p:pic>
        <p:nvPicPr>
          <p:cNvPr id="111" name="Picture 110" descr="A yellow compass with a blue and red compass&#10;&#10;AI-generated content may be incorrect.">
            <a:extLst>
              <a:ext uri="{FF2B5EF4-FFF2-40B4-BE49-F238E27FC236}">
                <a16:creationId xmlns:a16="http://schemas.microsoft.com/office/drawing/2014/main" id="{E1B71B41-D8CB-C630-FDE5-3F538C87D5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919" y="1360846"/>
            <a:ext cx="2705100" cy="2543175"/>
          </a:xfrm>
          <a:prstGeom prst="rect">
            <a:avLst/>
          </a:prstGeom>
        </p:spPr>
      </p:pic>
    </p:spTree>
    <p:extLst>
      <p:ext uri="{BB962C8B-B14F-4D97-AF65-F5344CB8AC3E}">
        <p14:creationId xmlns:p14="http://schemas.microsoft.com/office/powerpoint/2010/main" val="14382137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6D8C-3B91-6D60-C776-64531B27511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D011A73-C735-8B77-D01A-2B7BC7CE9917}"/>
              </a:ext>
            </a:extLst>
          </p:cNvPr>
          <p:cNvSpPr/>
          <p:nvPr/>
        </p:nvSpPr>
        <p:spPr>
          <a:xfrm>
            <a:off x="1" y="761681"/>
            <a:ext cx="9144000" cy="3956204"/>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36" name="TextBox 35">
            <a:extLst>
              <a:ext uri="{FF2B5EF4-FFF2-40B4-BE49-F238E27FC236}">
                <a16:creationId xmlns:a16="http://schemas.microsoft.com/office/drawing/2014/main" id="{2D5DB1D7-938C-6763-4775-E062BA558888}"/>
              </a:ext>
            </a:extLst>
          </p:cNvPr>
          <p:cNvSpPr txBox="1"/>
          <p:nvPr/>
        </p:nvSpPr>
        <p:spPr>
          <a:xfrm>
            <a:off x="154004" y="960270"/>
            <a:ext cx="4094280" cy="801153"/>
          </a:xfrm>
          <a:prstGeom prst="rect">
            <a:avLst/>
          </a:prstGeom>
          <a:noFill/>
        </p:spPr>
        <p:txBody>
          <a:bodyPr wrap="square" lIns="0" tIns="0" rIns="0" bIns="0" rtlCol="0" anchor="t">
            <a:normAutofit/>
          </a:bodyPr>
          <a:lstStyle/>
          <a:p>
            <a:pPr>
              <a:lnSpc>
                <a:spcPct val="120000"/>
              </a:lnSpc>
            </a:pPr>
            <a:r>
              <a:rPr lang="en-US" sz="4000" b="1" dirty="0">
                <a:solidFill>
                  <a:schemeClr val="accent5">
                    <a:lumMod val="50000"/>
                  </a:schemeClr>
                </a:solidFill>
              </a:rPr>
              <a:t>Takeaways</a:t>
            </a:r>
            <a:endParaRPr lang="en-US" sz="4000" dirty="0">
              <a:solidFill>
                <a:schemeClr val="accent5">
                  <a:lumMod val="50000"/>
                </a:schemeClr>
              </a:solidFill>
            </a:endParaRPr>
          </a:p>
          <a:p>
            <a:pPr>
              <a:lnSpc>
                <a:spcPct val="120000"/>
              </a:lnSpc>
              <a:spcBef>
                <a:spcPts val="225"/>
              </a:spcBef>
            </a:pPr>
            <a:endParaRPr lang="en-US" sz="1100"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85B18331-E0CF-9B8D-23F3-5EF1134B83A8}"/>
              </a:ext>
            </a:extLst>
          </p:cNvPr>
          <p:cNvSpPr>
            <a:spLocks noGrp="1"/>
          </p:cNvSpPr>
          <p:nvPr>
            <p:ph type="sldNum" sz="quarter" idx="12"/>
          </p:nvPr>
        </p:nvSpPr>
        <p:spPr/>
        <p:txBody>
          <a:bodyPr/>
          <a:lstStyle/>
          <a:p>
            <a:fld id="{8E591227-F9EB-4B2B-9432-842143BA1678}" type="slidenum">
              <a:rPr lang="en-US" smtClean="0"/>
              <a:t>78</a:t>
            </a:fld>
            <a:endParaRPr lang="en-US"/>
          </a:p>
        </p:txBody>
      </p:sp>
      <p:sp>
        <p:nvSpPr>
          <p:cNvPr id="101" name="TextBox 100">
            <a:extLst>
              <a:ext uri="{FF2B5EF4-FFF2-40B4-BE49-F238E27FC236}">
                <a16:creationId xmlns:a16="http://schemas.microsoft.com/office/drawing/2014/main" id="{EF075060-2EFC-9EF5-2246-D13EFADAB020}"/>
              </a:ext>
            </a:extLst>
          </p:cNvPr>
          <p:cNvSpPr txBox="1"/>
          <p:nvPr/>
        </p:nvSpPr>
        <p:spPr>
          <a:xfrm>
            <a:off x="486611" y="1827274"/>
            <a:ext cx="5870921" cy="2554545"/>
          </a:xfrm>
          <a:prstGeom prst="rect">
            <a:avLst/>
          </a:prstGeom>
          <a:noFill/>
        </p:spPr>
        <p:txBody>
          <a:bodyPr wrap="square" rtlCol="0">
            <a:spAutoFit/>
          </a:bodyPr>
          <a:lstStyle/>
          <a:p>
            <a:pPr marL="231775" lvl="1" indent="-231775">
              <a:buFont typeface="Arial" panose="020B0604020202020204" pitchFamily="34" charset="0"/>
              <a:buChar char="•"/>
            </a:pPr>
            <a:r>
              <a:rPr lang="en-US" sz="2000" dirty="0"/>
              <a:t>Commissioner is limited in remedies on appeal:</a:t>
            </a:r>
          </a:p>
          <a:p>
            <a:pPr marL="574666" lvl="2" indent="-231775">
              <a:buFont typeface="Arial" panose="020B0604020202020204" pitchFamily="34" charset="0"/>
              <a:buChar char="•"/>
            </a:pPr>
            <a:r>
              <a:rPr lang="en-US" sz="2000" dirty="0"/>
              <a:t>Affirm, reverse, remand</a:t>
            </a:r>
          </a:p>
          <a:p>
            <a:pPr marL="574666" lvl="2" indent="-231775">
              <a:buFont typeface="Arial" panose="020B0604020202020204" pitchFamily="34" charset="0"/>
              <a:buChar char="•"/>
            </a:pPr>
            <a:r>
              <a:rPr lang="en-US" sz="2000" dirty="0"/>
              <a:t>Cannot substitute his judgement for the Board, unless the discussion was arbitrary capricious, unlawful or not supported by substantial evidence (19 </a:t>
            </a:r>
            <a:r>
              <a:rPr lang="en-US" sz="2000" dirty="0" err="1"/>
              <a:t>T.A.C</a:t>
            </a:r>
            <a:r>
              <a:rPr lang="en-US" sz="2000" dirty="0"/>
              <a:t>. 157.1073(h)</a:t>
            </a:r>
          </a:p>
          <a:p>
            <a:pPr marL="574666" lvl="2" indent="-231775">
              <a:buFont typeface="Arial" panose="020B0604020202020204" pitchFamily="34" charset="0"/>
              <a:buChar char="•"/>
            </a:pPr>
            <a:r>
              <a:rPr lang="en-US" sz="2000" dirty="0"/>
              <a:t>Cannot take independent action to remedy Board Action</a:t>
            </a:r>
          </a:p>
        </p:txBody>
      </p:sp>
      <p:pic>
        <p:nvPicPr>
          <p:cNvPr id="111" name="Picture 110" descr="A yellow compass with a blue and red compass&#10;&#10;AI-generated content may be incorrect.">
            <a:extLst>
              <a:ext uri="{FF2B5EF4-FFF2-40B4-BE49-F238E27FC236}">
                <a16:creationId xmlns:a16="http://schemas.microsoft.com/office/drawing/2014/main" id="{ABF28BB1-1072-6F62-1EEC-1AF62328C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919" y="1360846"/>
            <a:ext cx="2705100" cy="2543175"/>
          </a:xfrm>
          <a:prstGeom prst="rect">
            <a:avLst/>
          </a:prstGeom>
        </p:spPr>
      </p:pic>
    </p:spTree>
    <p:extLst>
      <p:ext uri="{BB962C8B-B14F-4D97-AF65-F5344CB8AC3E}">
        <p14:creationId xmlns:p14="http://schemas.microsoft.com/office/powerpoint/2010/main" val="3546330179"/>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FFC27-424A-E5E2-5835-BEDC28EB79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038AB-0FA7-A697-6909-C72E58A4E32B}"/>
              </a:ext>
            </a:extLst>
          </p:cNvPr>
          <p:cNvSpPr>
            <a:spLocks noGrp="1"/>
          </p:cNvSpPr>
          <p:nvPr>
            <p:ph type="title"/>
          </p:nvPr>
        </p:nvSpPr>
        <p:spPr>
          <a:xfrm>
            <a:off x="410705" y="97654"/>
            <a:ext cx="8500702" cy="886397"/>
          </a:xfrm>
        </p:spPr>
        <p:txBody>
          <a:bodyPr/>
          <a:lstStyle/>
          <a:p>
            <a:r>
              <a:rPr lang="en-US" i="1" dirty="0"/>
              <a:t>Parent v. Klein ISD</a:t>
            </a:r>
            <a:br>
              <a:rPr lang="en-US" i="1" dirty="0"/>
            </a:br>
            <a:r>
              <a:rPr lang="en-US" sz="2800" dirty="0"/>
              <a:t>(Fair Hearing Required)</a:t>
            </a:r>
            <a:endParaRPr lang="en-US" i="1" dirty="0"/>
          </a:p>
        </p:txBody>
      </p:sp>
      <p:sp>
        <p:nvSpPr>
          <p:cNvPr id="3" name="Content Placeholder 2">
            <a:extLst>
              <a:ext uri="{FF2B5EF4-FFF2-40B4-BE49-F238E27FC236}">
                <a16:creationId xmlns:a16="http://schemas.microsoft.com/office/drawing/2014/main" id="{0A497420-59AB-9F51-0200-0B598667062B}"/>
              </a:ext>
            </a:extLst>
          </p:cNvPr>
          <p:cNvSpPr>
            <a:spLocks noGrp="1"/>
          </p:cNvSpPr>
          <p:nvPr>
            <p:ph idx="1"/>
          </p:nvPr>
        </p:nvSpPr>
        <p:spPr/>
        <p:txBody>
          <a:bodyPr>
            <a:normAutofit/>
          </a:bodyPr>
          <a:lstStyle/>
          <a:p>
            <a:r>
              <a:rPr lang="en-US" b="1" dirty="0"/>
              <a:t>FACTS:</a:t>
            </a:r>
          </a:p>
          <a:p>
            <a:pPr lvl="1"/>
            <a:r>
              <a:rPr lang="en-US" dirty="0"/>
              <a:t>Parent filed a grievance regarding her child’s records</a:t>
            </a:r>
          </a:p>
          <a:p>
            <a:pPr lvl="1"/>
            <a:r>
              <a:rPr lang="en-US" dirty="0"/>
              <a:t>District grievance procedures stated that an appeal to the Board would be heard by a hearing officer, who would hear the grievance then provide a written recommendation to the Board</a:t>
            </a:r>
          </a:p>
          <a:p>
            <a:pPr lvl="1"/>
            <a:r>
              <a:rPr lang="en-US" dirty="0"/>
              <a:t>After receiving the written recommendation, the Board would review the recommendation at its next regular meeting, but no testimony or evidence would be taken</a:t>
            </a:r>
            <a:endParaRPr lang="en-US" sz="1600" dirty="0"/>
          </a:p>
          <a:p>
            <a:pPr marL="0" indent="0" algn="r">
              <a:buNone/>
            </a:pPr>
            <a:r>
              <a:rPr lang="en-US" sz="1600" dirty="0"/>
              <a:t>Tex. Comm’r of Educ. Docket No. 002-R10-09-2023 (May 7, 2024)</a:t>
            </a:r>
          </a:p>
          <a:p>
            <a:endParaRPr lang="en-US" dirty="0"/>
          </a:p>
        </p:txBody>
      </p:sp>
      <p:sp>
        <p:nvSpPr>
          <p:cNvPr id="4" name="Slide Number Placeholder 3">
            <a:extLst>
              <a:ext uri="{FF2B5EF4-FFF2-40B4-BE49-F238E27FC236}">
                <a16:creationId xmlns:a16="http://schemas.microsoft.com/office/drawing/2014/main" id="{BD4F6717-2B09-0A3E-1086-F61CF7149E4B}"/>
              </a:ext>
            </a:extLst>
          </p:cNvPr>
          <p:cNvSpPr>
            <a:spLocks noGrp="1"/>
          </p:cNvSpPr>
          <p:nvPr>
            <p:ph type="sldNum" sz="quarter" idx="12"/>
          </p:nvPr>
        </p:nvSpPr>
        <p:spPr/>
        <p:txBody>
          <a:bodyPr/>
          <a:lstStyle/>
          <a:p>
            <a:fld id="{8E591227-F9EB-4B2B-9432-842143BA1678}" type="slidenum">
              <a:rPr lang="en-US" smtClean="0"/>
              <a:pPr/>
              <a:t>79</a:t>
            </a:fld>
            <a:endParaRPr lang="en-US" dirty="0"/>
          </a:p>
        </p:txBody>
      </p:sp>
    </p:spTree>
    <p:extLst>
      <p:ext uri="{BB962C8B-B14F-4D97-AF65-F5344CB8AC3E}">
        <p14:creationId xmlns:p14="http://schemas.microsoft.com/office/powerpoint/2010/main" val="283369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3E7EC-8150-FDB2-6E4B-0B2A0926D1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FFE24-0D06-6163-E303-D28FDF260AF2}"/>
              </a:ext>
            </a:extLst>
          </p:cNvPr>
          <p:cNvSpPr>
            <a:spLocks noGrp="1"/>
          </p:cNvSpPr>
          <p:nvPr>
            <p:ph type="title"/>
          </p:nvPr>
        </p:nvSpPr>
        <p:spPr>
          <a:xfrm>
            <a:off x="410705" y="319253"/>
            <a:ext cx="8500702" cy="443198"/>
          </a:xfrm>
        </p:spPr>
        <p:txBody>
          <a:bodyPr/>
          <a:lstStyle/>
          <a:p>
            <a:r>
              <a:rPr lang="en-US" sz="3200" i="1" dirty="0"/>
              <a:t>Edcouch-Elsa ISD v. Comp. Training Ctr.</a:t>
            </a:r>
          </a:p>
        </p:txBody>
      </p:sp>
      <p:sp>
        <p:nvSpPr>
          <p:cNvPr id="3" name="Content Placeholder 2">
            <a:extLst>
              <a:ext uri="{FF2B5EF4-FFF2-40B4-BE49-F238E27FC236}">
                <a16:creationId xmlns:a16="http://schemas.microsoft.com/office/drawing/2014/main" id="{E38130D7-709F-1107-1625-840A803ADB5B}"/>
              </a:ext>
            </a:extLst>
          </p:cNvPr>
          <p:cNvSpPr>
            <a:spLocks noGrp="1"/>
          </p:cNvSpPr>
          <p:nvPr>
            <p:ph idx="1"/>
          </p:nvPr>
        </p:nvSpPr>
        <p:spPr/>
        <p:txBody>
          <a:bodyPr/>
          <a:lstStyle/>
          <a:p>
            <a:r>
              <a:rPr lang="en-US" dirty="0"/>
              <a:t>Court held the superintendent lacked the authority to enter the contract, so the contracts were not properly executed on behalf of the ISD and the ISD retained its governmental immunity</a:t>
            </a:r>
          </a:p>
        </p:txBody>
      </p:sp>
      <p:sp>
        <p:nvSpPr>
          <p:cNvPr id="4" name="Slide Number Placeholder 3">
            <a:extLst>
              <a:ext uri="{FF2B5EF4-FFF2-40B4-BE49-F238E27FC236}">
                <a16:creationId xmlns:a16="http://schemas.microsoft.com/office/drawing/2014/main" id="{89797A97-A201-BF65-EAB5-004549551794}"/>
              </a:ext>
            </a:extLst>
          </p:cNvPr>
          <p:cNvSpPr>
            <a:spLocks noGrp="1"/>
          </p:cNvSpPr>
          <p:nvPr>
            <p:ph type="sldNum" sz="quarter" idx="12"/>
          </p:nvPr>
        </p:nvSpPr>
        <p:spPr/>
        <p:txBody>
          <a:bodyPr/>
          <a:lstStyle/>
          <a:p>
            <a:fld id="{8E591227-F9EB-4B2B-9432-842143BA1678}" type="slidenum">
              <a:rPr lang="en-US" smtClean="0"/>
              <a:pPr/>
              <a:t>8</a:t>
            </a:fld>
            <a:endParaRPr lang="en-US" dirty="0"/>
          </a:p>
        </p:txBody>
      </p:sp>
    </p:spTree>
    <p:extLst>
      <p:ext uri="{BB962C8B-B14F-4D97-AF65-F5344CB8AC3E}">
        <p14:creationId xmlns:p14="http://schemas.microsoft.com/office/powerpoint/2010/main" val="32696966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85E2-48A6-C20A-815E-E0FE7D0B4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2206A-5945-5186-EFDC-5E913BA9BFCB}"/>
              </a:ext>
            </a:extLst>
          </p:cNvPr>
          <p:cNvSpPr>
            <a:spLocks noGrp="1"/>
          </p:cNvSpPr>
          <p:nvPr>
            <p:ph type="title"/>
          </p:nvPr>
        </p:nvSpPr>
        <p:spPr/>
        <p:txBody>
          <a:bodyPr/>
          <a:lstStyle/>
          <a:p>
            <a:r>
              <a:rPr lang="en-US" i="1" dirty="0"/>
              <a:t>Parent v. Klein ISD</a:t>
            </a:r>
          </a:p>
        </p:txBody>
      </p:sp>
      <p:sp>
        <p:nvSpPr>
          <p:cNvPr id="3" name="Content Placeholder 2">
            <a:extLst>
              <a:ext uri="{FF2B5EF4-FFF2-40B4-BE49-F238E27FC236}">
                <a16:creationId xmlns:a16="http://schemas.microsoft.com/office/drawing/2014/main" id="{7B8983B3-9C94-F04C-2314-1C9F3FC76897}"/>
              </a:ext>
            </a:extLst>
          </p:cNvPr>
          <p:cNvSpPr>
            <a:spLocks noGrp="1"/>
          </p:cNvSpPr>
          <p:nvPr>
            <p:ph idx="1"/>
          </p:nvPr>
        </p:nvSpPr>
        <p:spPr/>
        <p:txBody>
          <a:bodyPr/>
          <a:lstStyle/>
          <a:p>
            <a:r>
              <a:rPr lang="en-US" dirty="0"/>
              <a:t>Parent argued she did not receive a fair hearing because: </a:t>
            </a:r>
          </a:p>
          <a:p>
            <a:pPr marL="800091" lvl="1" indent="-457200">
              <a:buFont typeface="+mj-lt"/>
              <a:buAutoNum type="arabicParenR"/>
            </a:pPr>
            <a:r>
              <a:rPr lang="en-US" dirty="0"/>
              <a:t>the hearing officer was a former District employee;</a:t>
            </a:r>
          </a:p>
          <a:p>
            <a:pPr marL="800091" lvl="1" indent="-457200">
              <a:buFont typeface="+mj-lt"/>
              <a:buAutoNum type="arabicParenR"/>
            </a:pPr>
            <a:r>
              <a:rPr lang="en-US" dirty="0"/>
              <a:t>student records were not properly documented and she was denied the ability to correct those issues with a second Level Three Hearing; and,</a:t>
            </a:r>
          </a:p>
          <a:p>
            <a:pPr marL="800091" lvl="1" indent="-457200">
              <a:buFont typeface="+mj-lt"/>
              <a:buAutoNum type="arabicParenR"/>
            </a:pPr>
            <a:r>
              <a:rPr lang="en-US" dirty="0"/>
              <a:t>She was not given sufficient time to address the Board (parent allotted 2 minutes)</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C8C783C9-458D-A6D2-6D9F-25371569B701}"/>
              </a:ext>
            </a:extLst>
          </p:cNvPr>
          <p:cNvSpPr>
            <a:spLocks noGrp="1"/>
          </p:cNvSpPr>
          <p:nvPr>
            <p:ph type="sldNum" sz="quarter" idx="12"/>
          </p:nvPr>
        </p:nvSpPr>
        <p:spPr/>
        <p:txBody>
          <a:bodyPr/>
          <a:lstStyle/>
          <a:p>
            <a:fld id="{8E591227-F9EB-4B2B-9432-842143BA1678}" type="slidenum">
              <a:rPr lang="en-US" smtClean="0"/>
              <a:pPr/>
              <a:t>80</a:t>
            </a:fld>
            <a:endParaRPr lang="en-US" dirty="0"/>
          </a:p>
        </p:txBody>
      </p:sp>
    </p:spTree>
    <p:extLst>
      <p:ext uri="{BB962C8B-B14F-4D97-AF65-F5344CB8AC3E}">
        <p14:creationId xmlns:p14="http://schemas.microsoft.com/office/powerpoint/2010/main" val="16487113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DB1CD-E118-D85B-CFFD-5BDF719C6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0277E3-E8A8-C838-FA4E-3154624E8B6D}"/>
              </a:ext>
            </a:extLst>
          </p:cNvPr>
          <p:cNvSpPr>
            <a:spLocks noGrp="1"/>
          </p:cNvSpPr>
          <p:nvPr>
            <p:ph type="title"/>
          </p:nvPr>
        </p:nvSpPr>
        <p:spPr/>
        <p:txBody>
          <a:bodyPr/>
          <a:lstStyle/>
          <a:p>
            <a:r>
              <a:rPr lang="en-US" i="1" dirty="0"/>
              <a:t>Parent v. Klein ISD</a:t>
            </a:r>
          </a:p>
        </p:txBody>
      </p:sp>
      <p:sp>
        <p:nvSpPr>
          <p:cNvPr id="3" name="Content Placeholder 2">
            <a:extLst>
              <a:ext uri="{FF2B5EF4-FFF2-40B4-BE49-F238E27FC236}">
                <a16:creationId xmlns:a16="http://schemas.microsoft.com/office/drawing/2014/main" id="{76AF71F6-C064-3629-9726-EF8D9479E5AE}"/>
              </a:ext>
            </a:extLst>
          </p:cNvPr>
          <p:cNvSpPr>
            <a:spLocks noGrp="1"/>
          </p:cNvSpPr>
          <p:nvPr>
            <p:ph idx="1"/>
          </p:nvPr>
        </p:nvSpPr>
        <p:spPr/>
        <p:txBody>
          <a:bodyPr>
            <a:normAutofit fontScale="92500"/>
          </a:bodyPr>
          <a:lstStyle/>
          <a:p>
            <a:r>
              <a:rPr lang="en-US" dirty="0"/>
              <a:t>The Commissioner concluded:</a:t>
            </a:r>
          </a:p>
          <a:p>
            <a:pPr marL="800091" lvl="1" indent="-457200">
              <a:buFont typeface="+mj-lt"/>
              <a:buAutoNum type="arabicParenR"/>
            </a:pPr>
            <a:r>
              <a:rPr lang="en-US" dirty="0"/>
              <a:t>a hearing examiner’s prior employment does not automatically make the assignment as a hearing examiner unfair</a:t>
            </a:r>
          </a:p>
          <a:p>
            <a:pPr marL="800091" lvl="1" indent="-457200">
              <a:buFont typeface="+mj-lt"/>
              <a:buAutoNum type="arabicParenR"/>
            </a:pPr>
            <a:r>
              <a:rPr lang="en-US" dirty="0"/>
              <a:t>Complainants to not automatically get a second Level Three Hearing by claiming errors were made at the initial Level Three Hearing</a:t>
            </a:r>
          </a:p>
          <a:p>
            <a:pPr marL="800091" lvl="1" indent="-457200">
              <a:buFont typeface="+mj-lt"/>
              <a:buAutoNum type="arabicParenR"/>
            </a:pPr>
            <a:r>
              <a:rPr lang="en-US" dirty="0"/>
              <a:t>Complainants are entitled to a fair hearing before the Board of Trustees</a:t>
            </a:r>
          </a:p>
          <a:p>
            <a:pPr marL="1142982" lvl="2" indent="-457200">
              <a:buFont typeface="+mj-lt"/>
              <a:buAutoNum type="alphaUcPeriod"/>
            </a:pPr>
            <a:r>
              <a:rPr lang="en-US" dirty="0"/>
              <a:t>The Commissioner will determine this based upon the parties' contentions and the Record of the Board Hearing</a:t>
            </a:r>
          </a:p>
          <a:p>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128EF6F0-5400-2E01-0F4A-A3AEEAEA8D43}"/>
              </a:ext>
            </a:extLst>
          </p:cNvPr>
          <p:cNvSpPr>
            <a:spLocks noGrp="1"/>
          </p:cNvSpPr>
          <p:nvPr>
            <p:ph type="sldNum" sz="quarter" idx="12"/>
          </p:nvPr>
        </p:nvSpPr>
        <p:spPr/>
        <p:txBody>
          <a:bodyPr/>
          <a:lstStyle/>
          <a:p>
            <a:fld id="{8E591227-F9EB-4B2B-9432-842143BA1678}" type="slidenum">
              <a:rPr lang="en-US" smtClean="0"/>
              <a:pPr/>
              <a:t>81</a:t>
            </a:fld>
            <a:endParaRPr lang="en-US" dirty="0"/>
          </a:p>
        </p:txBody>
      </p:sp>
    </p:spTree>
    <p:extLst>
      <p:ext uri="{BB962C8B-B14F-4D97-AF65-F5344CB8AC3E}">
        <p14:creationId xmlns:p14="http://schemas.microsoft.com/office/powerpoint/2010/main" val="14164322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08BD24-CEF2-4B9C-E84A-7E48E1C4DC7A}"/>
              </a:ext>
            </a:extLst>
          </p:cNvPr>
          <p:cNvSpPr>
            <a:spLocks noGrp="1"/>
          </p:cNvSpPr>
          <p:nvPr>
            <p:ph idx="1"/>
          </p:nvPr>
        </p:nvSpPr>
        <p:spPr/>
        <p:txBody>
          <a:bodyPr>
            <a:normAutofit/>
          </a:bodyPr>
          <a:lstStyle/>
          <a:p>
            <a:r>
              <a:rPr lang="en-US" dirty="0"/>
              <a:t>The Commissioner has rules regarding the Local Record:</a:t>
            </a:r>
          </a:p>
          <a:p>
            <a:pPr lvl="1"/>
            <a:r>
              <a:rPr lang="en-US" dirty="0"/>
              <a:t>“[T]he school district to make and preserve the records of the proceedings before the board of trustees. If the school district fails to create and preserve the record without good cause, all substantial evidence issues that require missing portions of the record for resolution shall be deemed against the school district. The record shall include: . . .”</a:t>
            </a:r>
          </a:p>
          <a:p>
            <a:pPr lvl="1"/>
            <a:endParaRPr lang="en-US" dirty="0"/>
          </a:p>
          <a:p>
            <a:pPr marL="0" indent="0" algn="r">
              <a:buNone/>
            </a:pPr>
            <a:r>
              <a:rPr lang="en-US" sz="1500" dirty="0"/>
              <a:t>19 Tex. Admin. Code § 157.1073(d)</a:t>
            </a:r>
          </a:p>
          <a:p>
            <a:endParaRPr lang="en-US" dirty="0"/>
          </a:p>
        </p:txBody>
      </p:sp>
      <p:sp>
        <p:nvSpPr>
          <p:cNvPr id="3" name="Slide Number Placeholder 2">
            <a:extLst>
              <a:ext uri="{FF2B5EF4-FFF2-40B4-BE49-F238E27FC236}">
                <a16:creationId xmlns:a16="http://schemas.microsoft.com/office/drawing/2014/main" id="{3CA13BBB-7DA5-84CE-918E-EE3F91035B06}"/>
              </a:ext>
            </a:extLst>
          </p:cNvPr>
          <p:cNvSpPr>
            <a:spLocks noGrp="1"/>
          </p:cNvSpPr>
          <p:nvPr>
            <p:ph type="sldNum" sz="quarter" idx="12"/>
          </p:nvPr>
        </p:nvSpPr>
        <p:spPr/>
        <p:txBody>
          <a:bodyPr/>
          <a:lstStyle/>
          <a:p>
            <a:fld id="{8E591227-F9EB-4B2B-9432-842143BA1678}" type="slidenum">
              <a:rPr lang="en-US" smtClean="0"/>
              <a:pPr/>
              <a:t>82</a:t>
            </a:fld>
            <a:endParaRPr lang="en-US" dirty="0"/>
          </a:p>
        </p:txBody>
      </p:sp>
      <p:sp>
        <p:nvSpPr>
          <p:cNvPr id="4" name="Title 3">
            <a:extLst>
              <a:ext uri="{FF2B5EF4-FFF2-40B4-BE49-F238E27FC236}">
                <a16:creationId xmlns:a16="http://schemas.microsoft.com/office/drawing/2014/main" id="{CA52A25B-53ED-1D54-DAEC-8C07677C628A}"/>
              </a:ext>
            </a:extLst>
          </p:cNvPr>
          <p:cNvSpPr>
            <a:spLocks noGrp="1"/>
          </p:cNvSpPr>
          <p:nvPr>
            <p:ph type="title"/>
          </p:nvPr>
        </p:nvSpPr>
        <p:spPr/>
        <p:txBody>
          <a:bodyPr/>
          <a:lstStyle/>
          <a:p>
            <a:r>
              <a:rPr lang="en-US" i="1" dirty="0"/>
              <a:t>Parent v. Klein ISD</a:t>
            </a:r>
            <a:endParaRPr lang="en-US" dirty="0"/>
          </a:p>
        </p:txBody>
      </p:sp>
    </p:spTree>
    <p:extLst>
      <p:ext uri="{BB962C8B-B14F-4D97-AF65-F5344CB8AC3E}">
        <p14:creationId xmlns:p14="http://schemas.microsoft.com/office/powerpoint/2010/main" val="168862841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09FF9-401A-E1E2-1BF7-23FC0E390F6F}"/>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016EE3-4EAA-87DA-2990-3237CA41A222}"/>
              </a:ext>
            </a:extLst>
          </p:cNvPr>
          <p:cNvSpPr>
            <a:spLocks noGrp="1"/>
          </p:cNvSpPr>
          <p:nvPr>
            <p:ph idx="1"/>
          </p:nvPr>
        </p:nvSpPr>
        <p:spPr/>
        <p:txBody>
          <a:bodyPr>
            <a:normAutofit/>
          </a:bodyPr>
          <a:lstStyle/>
          <a:p>
            <a:pPr marL="800091" lvl="1" indent="-457200">
              <a:buFont typeface="+mj-lt"/>
              <a:buAutoNum type="arabicParenR"/>
            </a:pPr>
            <a:r>
              <a:rPr lang="en-US" dirty="0"/>
              <a:t>the transcripts of proceedings at the local level;</a:t>
            </a:r>
          </a:p>
          <a:p>
            <a:pPr marL="800091" lvl="1" indent="-457200">
              <a:buFont typeface="+mj-lt"/>
              <a:buAutoNum type="arabicParenR"/>
            </a:pPr>
            <a:r>
              <a:rPr lang="en-US" dirty="0"/>
              <a:t>all admitted evidence;</a:t>
            </a:r>
          </a:p>
          <a:p>
            <a:pPr marL="800091" lvl="1" indent="-457200">
              <a:buFont typeface="+mj-lt"/>
              <a:buAutoNum type="arabicParenR"/>
            </a:pPr>
            <a:r>
              <a:rPr lang="en-US" dirty="0"/>
              <a:t>all offers of proof;</a:t>
            </a:r>
          </a:p>
          <a:p>
            <a:pPr marL="800091" lvl="1" indent="-457200">
              <a:buFont typeface="+mj-lt"/>
              <a:buAutoNum type="arabicParenR"/>
            </a:pPr>
            <a:r>
              <a:rPr lang="en-US" dirty="0"/>
              <a:t>all written pleadings, motions, and intermediate rulings;</a:t>
            </a:r>
          </a:p>
          <a:p>
            <a:pPr marL="800091" lvl="1" indent="-457200">
              <a:buFont typeface="+mj-lt"/>
              <a:buAutoNum type="arabicParenR"/>
            </a:pPr>
            <a:r>
              <a:rPr lang="en-US" dirty="0"/>
              <a:t>a description of all matters officially noticed;</a:t>
            </a:r>
          </a:p>
          <a:p>
            <a:pPr marL="800091" lvl="1" indent="-457200">
              <a:buFont typeface="+mj-lt"/>
              <a:buAutoNum type="arabicParenR"/>
            </a:pPr>
            <a:r>
              <a:rPr lang="en-US" dirty="0"/>
              <a:t>if applicable, the recommendation of the independent hearing examiner;</a:t>
            </a:r>
            <a:endParaRPr lang="en-US" sz="1500" dirty="0"/>
          </a:p>
          <a:p>
            <a:pPr marL="0" indent="0" algn="r">
              <a:buNone/>
            </a:pPr>
            <a:endParaRPr lang="en-US" sz="1500" dirty="0"/>
          </a:p>
          <a:p>
            <a:pPr marL="0" indent="0" algn="r">
              <a:buNone/>
            </a:pPr>
            <a:r>
              <a:rPr lang="en-US" sz="1500" dirty="0"/>
              <a:t>19 Tex. Admin. Code § 157.1073(e)</a:t>
            </a:r>
          </a:p>
          <a:p>
            <a:endParaRPr lang="en-US" dirty="0"/>
          </a:p>
        </p:txBody>
      </p:sp>
      <p:sp>
        <p:nvSpPr>
          <p:cNvPr id="3" name="Slide Number Placeholder 2">
            <a:extLst>
              <a:ext uri="{FF2B5EF4-FFF2-40B4-BE49-F238E27FC236}">
                <a16:creationId xmlns:a16="http://schemas.microsoft.com/office/drawing/2014/main" id="{24477400-601D-9107-A2FF-E7C0CDCB8BA2}"/>
              </a:ext>
            </a:extLst>
          </p:cNvPr>
          <p:cNvSpPr>
            <a:spLocks noGrp="1"/>
          </p:cNvSpPr>
          <p:nvPr>
            <p:ph type="sldNum" sz="quarter" idx="12"/>
          </p:nvPr>
        </p:nvSpPr>
        <p:spPr/>
        <p:txBody>
          <a:bodyPr/>
          <a:lstStyle/>
          <a:p>
            <a:fld id="{8E591227-F9EB-4B2B-9432-842143BA1678}" type="slidenum">
              <a:rPr lang="en-US" smtClean="0"/>
              <a:pPr/>
              <a:t>83</a:t>
            </a:fld>
            <a:endParaRPr lang="en-US" dirty="0"/>
          </a:p>
        </p:txBody>
      </p:sp>
      <p:sp>
        <p:nvSpPr>
          <p:cNvPr id="4" name="Title 3">
            <a:extLst>
              <a:ext uri="{FF2B5EF4-FFF2-40B4-BE49-F238E27FC236}">
                <a16:creationId xmlns:a16="http://schemas.microsoft.com/office/drawing/2014/main" id="{2F589D44-4AF7-B635-1F80-F2D0236310BC}"/>
              </a:ext>
            </a:extLst>
          </p:cNvPr>
          <p:cNvSpPr>
            <a:spLocks noGrp="1"/>
          </p:cNvSpPr>
          <p:nvPr>
            <p:ph type="title"/>
          </p:nvPr>
        </p:nvSpPr>
        <p:spPr/>
        <p:txBody>
          <a:bodyPr/>
          <a:lstStyle/>
          <a:p>
            <a:r>
              <a:rPr lang="en-US" i="1" dirty="0"/>
              <a:t>Parent v. Klein ISD</a:t>
            </a:r>
            <a:endParaRPr lang="en-US" dirty="0"/>
          </a:p>
        </p:txBody>
      </p:sp>
    </p:spTree>
    <p:extLst>
      <p:ext uri="{BB962C8B-B14F-4D97-AF65-F5344CB8AC3E}">
        <p14:creationId xmlns:p14="http://schemas.microsoft.com/office/powerpoint/2010/main" val="2669812537"/>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74085-C261-7DED-4B1F-0F9FAA63A17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622067-9480-AEC2-C5FF-B8B61A5DA16D}"/>
              </a:ext>
            </a:extLst>
          </p:cNvPr>
          <p:cNvSpPr>
            <a:spLocks noGrp="1"/>
          </p:cNvSpPr>
          <p:nvPr>
            <p:ph idx="1"/>
          </p:nvPr>
        </p:nvSpPr>
        <p:spPr/>
        <p:txBody>
          <a:bodyPr>
            <a:normAutofit/>
          </a:bodyPr>
          <a:lstStyle/>
          <a:p>
            <a:pPr marL="800091" lvl="1" indent="-457200">
              <a:buFont typeface="+mj-lt"/>
              <a:buAutoNum type="arabicParenR" startAt="7"/>
            </a:pPr>
            <a:r>
              <a:rPr lang="en-US" dirty="0"/>
              <a:t>the transcript of the oral argument before the board of trustees or the board subcommittee;</a:t>
            </a:r>
          </a:p>
          <a:p>
            <a:pPr marL="800091" lvl="1" indent="-457200">
              <a:buFont typeface="+mj-lt"/>
              <a:buAutoNum type="arabicParenR" startAt="7"/>
            </a:pPr>
            <a:r>
              <a:rPr lang="en-US" dirty="0"/>
              <a:t>the decision of the board of trustees or the board subcommittee; and</a:t>
            </a:r>
          </a:p>
          <a:p>
            <a:pPr marL="800091" lvl="1" indent="-457200">
              <a:buFont typeface="+mj-lt"/>
              <a:buAutoNum type="arabicParenR" startAt="7"/>
            </a:pPr>
            <a:r>
              <a:rPr lang="en-US" dirty="0"/>
              <a:t>if applicable, the board of trustees' or the board subcommittee's written reasons for changing the recommendation of the independent hearing examiner</a:t>
            </a:r>
          </a:p>
          <a:p>
            <a:pPr marL="0" indent="0" algn="r">
              <a:buNone/>
            </a:pPr>
            <a:endParaRPr lang="en-US" sz="1500" dirty="0"/>
          </a:p>
          <a:p>
            <a:pPr marL="0" indent="0" algn="r">
              <a:buNone/>
            </a:pPr>
            <a:r>
              <a:rPr lang="en-US" sz="1500" dirty="0"/>
              <a:t>19 Tex. Admin. Code § 157.1073(e)</a:t>
            </a:r>
          </a:p>
          <a:p>
            <a:endParaRPr lang="en-US" dirty="0"/>
          </a:p>
        </p:txBody>
      </p:sp>
      <p:sp>
        <p:nvSpPr>
          <p:cNvPr id="3" name="Slide Number Placeholder 2">
            <a:extLst>
              <a:ext uri="{FF2B5EF4-FFF2-40B4-BE49-F238E27FC236}">
                <a16:creationId xmlns:a16="http://schemas.microsoft.com/office/drawing/2014/main" id="{891D44BB-70E0-7B1A-37FA-E480122E2A9A}"/>
              </a:ext>
            </a:extLst>
          </p:cNvPr>
          <p:cNvSpPr>
            <a:spLocks noGrp="1"/>
          </p:cNvSpPr>
          <p:nvPr>
            <p:ph type="sldNum" sz="quarter" idx="12"/>
          </p:nvPr>
        </p:nvSpPr>
        <p:spPr/>
        <p:txBody>
          <a:bodyPr/>
          <a:lstStyle/>
          <a:p>
            <a:fld id="{8E591227-F9EB-4B2B-9432-842143BA1678}" type="slidenum">
              <a:rPr lang="en-US" smtClean="0"/>
              <a:pPr/>
              <a:t>84</a:t>
            </a:fld>
            <a:endParaRPr lang="en-US" dirty="0"/>
          </a:p>
        </p:txBody>
      </p:sp>
      <p:sp>
        <p:nvSpPr>
          <p:cNvPr id="4" name="Title 3">
            <a:extLst>
              <a:ext uri="{FF2B5EF4-FFF2-40B4-BE49-F238E27FC236}">
                <a16:creationId xmlns:a16="http://schemas.microsoft.com/office/drawing/2014/main" id="{1E12C46D-1912-154A-D0E5-BC4AFE608B36}"/>
              </a:ext>
            </a:extLst>
          </p:cNvPr>
          <p:cNvSpPr>
            <a:spLocks noGrp="1"/>
          </p:cNvSpPr>
          <p:nvPr>
            <p:ph type="title"/>
          </p:nvPr>
        </p:nvSpPr>
        <p:spPr/>
        <p:txBody>
          <a:bodyPr/>
          <a:lstStyle/>
          <a:p>
            <a:r>
              <a:rPr lang="en-US" i="1" dirty="0"/>
              <a:t>Parent v. Klein ISD</a:t>
            </a:r>
            <a:endParaRPr lang="en-US" dirty="0"/>
          </a:p>
        </p:txBody>
      </p:sp>
    </p:spTree>
    <p:extLst>
      <p:ext uri="{BB962C8B-B14F-4D97-AF65-F5344CB8AC3E}">
        <p14:creationId xmlns:p14="http://schemas.microsoft.com/office/powerpoint/2010/main" val="3301432919"/>
      </p:ext>
    </p:extLst>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73A6FB-556F-BC82-8D09-394E55A1FB01}"/>
              </a:ext>
            </a:extLst>
          </p:cNvPr>
          <p:cNvSpPr>
            <a:spLocks noGrp="1"/>
          </p:cNvSpPr>
          <p:nvPr>
            <p:ph idx="1"/>
          </p:nvPr>
        </p:nvSpPr>
        <p:spPr/>
        <p:txBody>
          <a:bodyPr/>
          <a:lstStyle/>
          <a:p>
            <a:r>
              <a:rPr lang="en-US" dirty="0"/>
              <a:t>Here, the Local Record was missing a recording or transcript of the oral argument before the Board T</a:t>
            </a:r>
          </a:p>
          <a:p>
            <a:r>
              <a:rPr lang="en-US" dirty="0"/>
              <a:t>The issue of whether the parent was provided a fair opportunity to present her grievance is deemed against the District</a:t>
            </a:r>
          </a:p>
          <a:p>
            <a:r>
              <a:rPr lang="en-US" dirty="0"/>
              <a:t>The remedy is that the case is remanded back to the Board with instructions for the Board to provide the parent a fair Hearing</a:t>
            </a:r>
          </a:p>
          <a:p>
            <a:endParaRPr lang="en-US" dirty="0"/>
          </a:p>
        </p:txBody>
      </p:sp>
      <p:sp>
        <p:nvSpPr>
          <p:cNvPr id="3" name="Slide Number Placeholder 2">
            <a:extLst>
              <a:ext uri="{FF2B5EF4-FFF2-40B4-BE49-F238E27FC236}">
                <a16:creationId xmlns:a16="http://schemas.microsoft.com/office/drawing/2014/main" id="{8E0453AF-26AC-A7AE-B7D1-E084C7D896FB}"/>
              </a:ext>
            </a:extLst>
          </p:cNvPr>
          <p:cNvSpPr>
            <a:spLocks noGrp="1"/>
          </p:cNvSpPr>
          <p:nvPr>
            <p:ph type="sldNum" sz="quarter" idx="12"/>
          </p:nvPr>
        </p:nvSpPr>
        <p:spPr/>
        <p:txBody>
          <a:bodyPr/>
          <a:lstStyle/>
          <a:p>
            <a:fld id="{8E591227-F9EB-4B2B-9432-842143BA1678}" type="slidenum">
              <a:rPr lang="en-US" smtClean="0"/>
              <a:pPr/>
              <a:t>85</a:t>
            </a:fld>
            <a:endParaRPr lang="en-US" dirty="0"/>
          </a:p>
        </p:txBody>
      </p:sp>
      <p:sp>
        <p:nvSpPr>
          <p:cNvPr id="4" name="Title 3">
            <a:extLst>
              <a:ext uri="{FF2B5EF4-FFF2-40B4-BE49-F238E27FC236}">
                <a16:creationId xmlns:a16="http://schemas.microsoft.com/office/drawing/2014/main" id="{65B7B6E3-DE73-D904-6F84-FC93381B49DC}"/>
              </a:ext>
            </a:extLst>
          </p:cNvPr>
          <p:cNvSpPr>
            <a:spLocks noGrp="1"/>
          </p:cNvSpPr>
          <p:nvPr>
            <p:ph type="title"/>
          </p:nvPr>
        </p:nvSpPr>
        <p:spPr/>
        <p:txBody>
          <a:bodyPr/>
          <a:lstStyle/>
          <a:p>
            <a:r>
              <a:rPr lang="en-US" i="1" dirty="0"/>
              <a:t>Parent v. Klein ISD</a:t>
            </a:r>
            <a:endParaRPr lang="en-US" dirty="0"/>
          </a:p>
        </p:txBody>
      </p:sp>
    </p:spTree>
    <p:extLst>
      <p:ext uri="{BB962C8B-B14F-4D97-AF65-F5344CB8AC3E}">
        <p14:creationId xmlns:p14="http://schemas.microsoft.com/office/powerpoint/2010/main" val="15821546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130E5-1B32-235F-D124-38014B81A199}"/>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E1D21798-B715-858D-033B-C73867B79F17}"/>
              </a:ext>
            </a:extLst>
          </p:cNvPr>
          <p:cNvSpPr/>
          <p:nvPr/>
        </p:nvSpPr>
        <p:spPr>
          <a:xfrm>
            <a:off x="1" y="761681"/>
            <a:ext cx="9144000" cy="3956204"/>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36" name="TextBox 35">
            <a:extLst>
              <a:ext uri="{FF2B5EF4-FFF2-40B4-BE49-F238E27FC236}">
                <a16:creationId xmlns:a16="http://schemas.microsoft.com/office/drawing/2014/main" id="{B93F6C09-A3E4-04D2-3307-3724ABDA017D}"/>
              </a:ext>
            </a:extLst>
          </p:cNvPr>
          <p:cNvSpPr txBox="1"/>
          <p:nvPr/>
        </p:nvSpPr>
        <p:spPr>
          <a:xfrm>
            <a:off x="154004" y="960270"/>
            <a:ext cx="4094280" cy="801153"/>
          </a:xfrm>
          <a:prstGeom prst="rect">
            <a:avLst/>
          </a:prstGeom>
          <a:noFill/>
        </p:spPr>
        <p:txBody>
          <a:bodyPr wrap="square" lIns="0" tIns="0" rIns="0" bIns="0" rtlCol="0" anchor="t">
            <a:normAutofit/>
          </a:bodyPr>
          <a:lstStyle/>
          <a:p>
            <a:pPr>
              <a:lnSpc>
                <a:spcPct val="120000"/>
              </a:lnSpc>
            </a:pPr>
            <a:r>
              <a:rPr lang="en-US" sz="4000" b="1" dirty="0">
                <a:solidFill>
                  <a:schemeClr val="accent5">
                    <a:lumMod val="50000"/>
                  </a:schemeClr>
                </a:solidFill>
              </a:rPr>
              <a:t>Takeaways</a:t>
            </a:r>
            <a:endParaRPr lang="en-US" sz="4000" dirty="0">
              <a:solidFill>
                <a:schemeClr val="accent5">
                  <a:lumMod val="50000"/>
                </a:schemeClr>
              </a:solidFill>
            </a:endParaRPr>
          </a:p>
          <a:p>
            <a:pPr>
              <a:lnSpc>
                <a:spcPct val="120000"/>
              </a:lnSpc>
              <a:spcBef>
                <a:spcPts val="225"/>
              </a:spcBef>
            </a:pPr>
            <a:endParaRPr lang="en-US" sz="1100"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46413D76-09DF-EFDD-54C2-5E4CFC5EAFCC}"/>
              </a:ext>
            </a:extLst>
          </p:cNvPr>
          <p:cNvSpPr>
            <a:spLocks noGrp="1"/>
          </p:cNvSpPr>
          <p:nvPr>
            <p:ph type="sldNum" sz="quarter" idx="12"/>
          </p:nvPr>
        </p:nvSpPr>
        <p:spPr/>
        <p:txBody>
          <a:bodyPr/>
          <a:lstStyle/>
          <a:p>
            <a:fld id="{8E591227-F9EB-4B2B-9432-842143BA1678}" type="slidenum">
              <a:rPr lang="en-US" smtClean="0"/>
              <a:t>86</a:t>
            </a:fld>
            <a:endParaRPr lang="en-US"/>
          </a:p>
        </p:txBody>
      </p:sp>
      <p:sp>
        <p:nvSpPr>
          <p:cNvPr id="101" name="TextBox 100">
            <a:extLst>
              <a:ext uri="{FF2B5EF4-FFF2-40B4-BE49-F238E27FC236}">
                <a16:creationId xmlns:a16="http://schemas.microsoft.com/office/drawing/2014/main" id="{5485AC7F-4F51-15C4-E819-F12607C1085C}"/>
              </a:ext>
            </a:extLst>
          </p:cNvPr>
          <p:cNvSpPr txBox="1"/>
          <p:nvPr/>
        </p:nvSpPr>
        <p:spPr>
          <a:xfrm>
            <a:off x="408998" y="1674404"/>
            <a:ext cx="5857047" cy="3354765"/>
          </a:xfrm>
          <a:prstGeom prst="rect">
            <a:avLst/>
          </a:prstGeom>
          <a:noFill/>
        </p:spPr>
        <p:txBody>
          <a:bodyPr wrap="square" rtlCol="0">
            <a:spAutoFit/>
          </a:bodyPr>
          <a:lstStyle/>
          <a:p>
            <a:pPr marL="173038" lvl="1" indent="-173038">
              <a:buFont typeface="Arial" panose="020B0604020202020204" pitchFamily="34" charset="0"/>
              <a:buChar char="•"/>
            </a:pPr>
            <a:r>
              <a:rPr lang="en-US" sz="2000" dirty="0"/>
              <a:t>Level Three Hearings must be recorded or transcribed</a:t>
            </a:r>
          </a:p>
          <a:p>
            <a:pPr marL="173038" lvl="1" indent="-173038">
              <a:buFont typeface="Arial" panose="020B0604020202020204" pitchFamily="34" charset="0"/>
              <a:buChar char="•"/>
            </a:pPr>
            <a:r>
              <a:rPr lang="en-US" sz="2000" dirty="0"/>
              <a:t>The Local Record must include a copy or transcription of the Level Three Hearing</a:t>
            </a:r>
          </a:p>
          <a:p>
            <a:pPr marL="173038" lvl="1" indent="-173038">
              <a:buFont typeface="Arial" panose="020B0604020202020204" pitchFamily="34" charset="0"/>
              <a:buChar char="•"/>
            </a:pPr>
            <a:r>
              <a:rPr lang="en-US" sz="2000" dirty="0"/>
              <a:t>Procedural misstep may result in having to conduct the Level Three Hearing again</a:t>
            </a:r>
          </a:p>
          <a:p>
            <a:pPr marL="173038" marR="0" lvl="1" indent="-17303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Roboto"/>
                <a:ea typeface="+mn-ea"/>
                <a:cs typeface="+mn-cs"/>
              </a:rPr>
              <a:t>Complainants are entitled to review and respond to the evidence</a:t>
            </a:r>
          </a:p>
          <a:p>
            <a:pPr marL="515929" marR="0" lvl="2" indent="-173038"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Roboto"/>
                <a:ea typeface="+mn-ea"/>
                <a:cs typeface="+mn-cs"/>
              </a:rPr>
              <a:t>Thomas v. Fort Worth ISD</a:t>
            </a:r>
            <a:r>
              <a:rPr kumimoji="0" lang="en-US" sz="1600" b="0" i="0" u="none" strike="noStrike" kern="1200" cap="none" spc="0" normalizeH="0" baseline="0" noProof="0" dirty="0">
                <a:ln>
                  <a:noFill/>
                </a:ln>
                <a:solidFill>
                  <a:prstClr val="black"/>
                </a:solidFill>
                <a:effectLst/>
                <a:uLnTx/>
                <a:uFillTx/>
                <a:latin typeface="Roboto"/>
                <a:ea typeface="+mn-ea"/>
                <a:cs typeface="+mn-cs"/>
              </a:rPr>
              <a:t>, Tex. Comm’r of Educ., Docket No. 070-R10-603 (March 25, 2004)</a:t>
            </a:r>
            <a:endParaRPr kumimoji="0" lang="en-US" sz="1600" b="0" i="1" u="none" strike="noStrike" kern="1200" cap="none" spc="0" normalizeH="0" baseline="0" noProof="0" dirty="0">
              <a:ln>
                <a:noFill/>
              </a:ln>
              <a:solidFill>
                <a:prstClr val="black"/>
              </a:solidFill>
              <a:effectLst/>
              <a:uLnTx/>
              <a:uFillTx/>
              <a:latin typeface="Roboto"/>
              <a:ea typeface="+mn-ea"/>
              <a:cs typeface="+mn-cs"/>
            </a:endParaRPr>
          </a:p>
          <a:p>
            <a:pPr marL="173038" lvl="1" indent="-173038">
              <a:buFont typeface="Arial" panose="020B0604020202020204" pitchFamily="34" charset="0"/>
              <a:buChar char="•"/>
            </a:pPr>
            <a:endParaRPr lang="en-US" sz="2000" dirty="0"/>
          </a:p>
        </p:txBody>
      </p:sp>
      <p:pic>
        <p:nvPicPr>
          <p:cNvPr id="3" name="Picture 2" descr="A red compass with white text&#10;&#10;AI-generated content may be incorrect.">
            <a:extLst>
              <a:ext uri="{FF2B5EF4-FFF2-40B4-BE49-F238E27FC236}">
                <a16:creationId xmlns:a16="http://schemas.microsoft.com/office/drawing/2014/main" id="{3B904482-F619-6D7E-4169-E2C108C7F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712" y="1486845"/>
            <a:ext cx="2428875" cy="2428875"/>
          </a:xfrm>
          <a:prstGeom prst="rect">
            <a:avLst/>
          </a:prstGeom>
        </p:spPr>
      </p:pic>
    </p:spTree>
    <p:extLst>
      <p:ext uri="{BB962C8B-B14F-4D97-AF65-F5344CB8AC3E}">
        <p14:creationId xmlns:p14="http://schemas.microsoft.com/office/powerpoint/2010/main" val="3993522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94660-6E24-58D1-6BF8-D4594BB5EFE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7A21292B-3D44-9EF9-7D0C-C592D3CC2B5F}"/>
              </a:ext>
            </a:extLst>
          </p:cNvPr>
          <p:cNvSpPr/>
          <p:nvPr/>
        </p:nvSpPr>
        <p:spPr>
          <a:xfrm>
            <a:off x="1655649" y="761681"/>
            <a:ext cx="7488351" cy="3956204"/>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36" name="TextBox 35">
            <a:extLst>
              <a:ext uri="{FF2B5EF4-FFF2-40B4-BE49-F238E27FC236}">
                <a16:creationId xmlns:a16="http://schemas.microsoft.com/office/drawing/2014/main" id="{D4377215-9389-3DE3-152E-05DF6019E1EA}"/>
              </a:ext>
            </a:extLst>
          </p:cNvPr>
          <p:cNvSpPr txBox="1"/>
          <p:nvPr/>
        </p:nvSpPr>
        <p:spPr>
          <a:xfrm>
            <a:off x="3909945" y="2168837"/>
            <a:ext cx="4823712" cy="1611480"/>
          </a:xfrm>
          <a:prstGeom prst="rect">
            <a:avLst/>
          </a:prstGeom>
          <a:noFill/>
        </p:spPr>
        <p:txBody>
          <a:bodyPr wrap="square" lIns="0" tIns="0" rIns="0" bIns="0" rtlCol="0" anchor="t">
            <a:normAutofit/>
          </a:bodyPr>
          <a:lstStyle/>
          <a:p>
            <a:pPr algn="ctr">
              <a:lnSpc>
                <a:spcPct val="120000"/>
              </a:lnSpc>
            </a:pPr>
            <a:r>
              <a:rPr lang="en-US" sz="4000" b="1" dirty="0">
                <a:solidFill>
                  <a:schemeClr val="accent5">
                    <a:lumMod val="50000"/>
                  </a:schemeClr>
                </a:solidFill>
              </a:rPr>
              <a:t>Executive Orders</a:t>
            </a:r>
            <a:endParaRPr lang="en-US" sz="4000" dirty="0">
              <a:solidFill>
                <a:schemeClr val="accent5">
                  <a:lumMod val="50000"/>
                </a:schemeClr>
              </a:solidFill>
            </a:endParaRPr>
          </a:p>
          <a:p>
            <a:pPr>
              <a:lnSpc>
                <a:spcPct val="120000"/>
              </a:lnSpc>
              <a:spcBef>
                <a:spcPts val="225"/>
              </a:spcBef>
            </a:pPr>
            <a:endParaRPr lang="en-US" sz="1100" dirty="0">
              <a:solidFill>
                <a:schemeClr val="tx1">
                  <a:lumMod val="75000"/>
                  <a:lumOff val="25000"/>
                </a:schemeClr>
              </a:solidFill>
            </a:endParaRPr>
          </a:p>
        </p:txBody>
      </p:sp>
      <p:grpSp>
        <p:nvGrpSpPr>
          <p:cNvPr id="134" name="Group 133">
            <a:extLst>
              <a:ext uri="{FF2B5EF4-FFF2-40B4-BE49-F238E27FC236}">
                <a16:creationId xmlns:a16="http://schemas.microsoft.com/office/drawing/2014/main" id="{44F022ED-65B3-D904-8964-2FAA0BF4396A}"/>
              </a:ext>
            </a:extLst>
          </p:cNvPr>
          <p:cNvGrpSpPr/>
          <p:nvPr/>
        </p:nvGrpSpPr>
        <p:grpSpPr>
          <a:xfrm>
            <a:off x="-231421" y="755358"/>
            <a:ext cx="3968852" cy="3970594"/>
            <a:chOff x="-5545249" y="1418526"/>
            <a:chExt cx="2993947" cy="2995259"/>
          </a:xfrm>
        </p:grpSpPr>
        <p:grpSp>
          <p:nvGrpSpPr>
            <p:cNvPr id="135" name="Group 134">
              <a:extLst>
                <a:ext uri="{FF2B5EF4-FFF2-40B4-BE49-F238E27FC236}">
                  <a16:creationId xmlns:a16="http://schemas.microsoft.com/office/drawing/2014/main" id="{692A53B6-ABA3-D27E-9F90-CBBEACACB398}"/>
                </a:ext>
              </a:extLst>
            </p:cNvPr>
            <p:cNvGrpSpPr/>
            <p:nvPr/>
          </p:nvGrpSpPr>
          <p:grpSpPr>
            <a:xfrm>
              <a:off x="-5545249" y="1418526"/>
              <a:ext cx="2993947" cy="2995259"/>
              <a:chOff x="4281488" y="2119313"/>
              <a:chExt cx="3622675" cy="3624263"/>
            </a:xfrm>
          </p:grpSpPr>
          <p:sp>
            <p:nvSpPr>
              <p:cNvPr id="216" name="Freeform 6">
                <a:extLst>
                  <a:ext uri="{FF2B5EF4-FFF2-40B4-BE49-F238E27FC236}">
                    <a16:creationId xmlns:a16="http://schemas.microsoft.com/office/drawing/2014/main" id="{B0E4D6D6-4F95-0C74-3A64-05841F8F49AE}"/>
                  </a:ext>
                </a:extLst>
              </p:cNvPr>
              <p:cNvSpPr>
                <a:spLocks/>
              </p:cNvSpPr>
              <p:nvPr/>
            </p:nvSpPr>
            <p:spPr bwMode="auto">
              <a:xfrm>
                <a:off x="4281488" y="2119313"/>
                <a:ext cx="3622675" cy="3624263"/>
              </a:xfrm>
              <a:custGeom>
                <a:avLst/>
                <a:gdLst>
                  <a:gd name="T0" fmla="*/ 963 w 963"/>
                  <a:gd name="T1" fmla="*/ 482 h 964"/>
                  <a:gd name="T2" fmla="*/ 482 w 963"/>
                  <a:gd name="T3" fmla="*/ 964 h 964"/>
                  <a:gd name="T4" fmla="*/ 481 w 963"/>
                  <a:gd name="T5" fmla="*/ 964 h 964"/>
                  <a:gd name="T6" fmla="*/ 0 w 963"/>
                  <a:gd name="T7" fmla="*/ 482 h 964"/>
                  <a:gd name="T8" fmla="*/ 445 w 963"/>
                  <a:gd name="T9" fmla="*/ 2 h 964"/>
                  <a:gd name="T10" fmla="*/ 481 w 963"/>
                  <a:gd name="T11" fmla="*/ 0 h 964"/>
                  <a:gd name="T12" fmla="*/ 482 w 963"/>
                  <a:gd name="T13" fmla="*/ 0 h 964"/>
                  <a:gd name="T14" fmla="*/ 513 w 963"/>
                  <a:gd name="T15" fmla="*/ 1 h 964"/>
                  <a:gd name="T16" fmla="*/ 963 w 963"/>
                  <a:gd name="T17" fmla="*/ 482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3" h="964">
                    <a:moveTo>
                      <a:pt x="963" y="482"/>
                    </a:moveTo>
                    <a:cubicBezTo>
                      <a:pt x="963" y="747"/>
                      <a:pt x="747" y="963"/>
                      <a:pt x="482" y="964"/>
                    </a:cubicBezTo>
                    <a:cubicBezTo>
                      <a:pt x="481" y="964"/>
                      <a:pt x="481" y="964"/>
                      <a:pt x="481" y="964"/>
                    </a:cubicBezTo>
                    <a:cubicBezTo>
                      <a:pt x="216" y="964"/>
                      <a:pt x="0" y="748"/>
                      <a:pt x="0" y="482"/>
                    </a:cubicBezTo>
                    <a:cubicBezTo>
                      <a:pt x="0" y="228"/>
                      <a:pt x="196" y="20"/>
                      <a:pt x="445" y="2"/>
                    </a:cubicBezTo>
                    <a:cubicBezTo>
                      <a:pt x="457" y="1"/>
                      <a:pt x="469" y="0"/>
                      <a:pt x="481" y="0"/>
                    </a:cubicBezTo>
                    <a:cubicBezTo>
                      <a:pt x="482" y="0"/>
                      <a:pt x="482" y="0"/>
                      <a:pt x="482" y="0"/>
                    </a:cubicBezTo>
                    <a:cubicBezTo>
                      <a:pt x="493" y="0"/>
                      <a:pt x="503" y="1"/>
                      <a:pt x="513" y="1"/>
                    </a:cubicBezTo>
                    <a:cubicBezTo>
                      <a:pt x="764" y="18"/>
                      <a:pt x="963" y="227"/>
                      <a:pt x="963" y="482"/>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217" name="Oval 7">
                <a:extLst>
                  <a:ext uri="{FF2B5EF4-FFF2-40B4-BE49-F238E27FC236}">
                    <a16:creationId xmlns:a16="http://schemas.microsoft.com/office/drawing/2014/main" id="{E0AA4E04-24ED-90BE-7441-C067D9FBF578}"/>
                  </a:ext>
                </a:extLst>
              </p:cNvPr>
              <p:cNvSpPr>
                <a:spLocks noChangeArrowheads="1"/>
              </p:cNvSpPr>
              <p:nvPr/>
            </p:nvSpPr>
            <p:spPr bwMode="auto">
              <a:xfrm>
                <a:off x="4465638" y="2306638"/>
                <a:ext cx="3260725" cy="3259138"/>
              </a:xfrm>
              <a:prstGeom prst="ellipse">
                <a:avLst/>
              </a:prstGeom>
              <a:solidFill>
                <a:schemeClr val="accent5">
                  <a:lumMod val="75000"/>
                </a:schemeClr>
              </a:solidFill>
              <a:ln>
                <a:noFill/>
              </a:ln>
            </p:spPr>
            <p:txBody>
              <a:bodyPr vert="horz" wrap="square" lIns="91440" tIns="45720" rIns="91440" bIns="45720" numCol="1" anchor="t" anchorCtr="0" compatLnSpc="1">
                <a:prstTxWarp prst="textNoShape">
                  <a:avLst/>
                </a:prstTxWarp>
                <a:normAutofit/>
              </a:bodyPr>
              <a:lstStyle/>
              <a:p>
                <a:endParaRPr lang="en-US" sz="1800"/>
              </a:p>
            </p:txBody>
          </p:sp>
        </p:grpSp>
        <p:sp>
          <p:nvSpPr>
            <p:cNvPr id="136" name="Oval 8">
              <a:extLst>
                <a:ext uri="{FF2B5EF4-FFF2-40B4-BE49-F238E27FC236}">
                  <a16:creationId xmlns:a16="http://schemas.microsoft.com/office/drawing/2014/main" id="{7EFED38A-0702-AC2A-699D-29E9820134CC}"/>
                </a:ext>
              </a:extLst>
            </p:cNvPr>
            <p:cNvSpPr>
              <a:spLocks noChangeArrowheads="1"/>
            </p:cNvSpPr>
            <p:nvPr/>
          </p:nvSpPr>
          <p:spPr bwMode="auto">
            <a:xfrm>
              <a:off x="-5095238" y="1871160"/>
              <a:ext cx="2099174" cy="209786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37" name="Oval 9">
              <a:extLst>
                <a:ext uri="{FF2B5EF4-FFF2-40B4-BE49-F238E27FC236}">
                  <a16:creationId xmlns:a16="http://schemas.microsoft.com/office/drawing/2014/main" id="{34B39569-7C71-05B1-34D9-FEF898355B35}"/>
                </a:ext>
              </a:extLst>
            </p:cNvPr>
            <p:cNvSpPr>
              <a:spLocks noChangeArrowheads="1"/>
            </p:cNvSpPr>
            <p:nvPr/>
          </p:nvSpPr>
          <p:spPr bwMode="auto">
            <a:xfrm>
              <a:off x="-5061127" y="1909208"/>
              <a:ext cx="2027015" cy="2025703"/>
            </a:xfrm>
            <a:prstGeom prst="ellipse">
              <a:avLst/>
            </a:prstGeom>
            <a:solidFill>
              <a:schemeClr val="accent5">
                <a:lumMod val="50000"/>
              </a:schemeClr>
            </a:solidFill>
            <a:ln>
              <a:noFill/>
            </a:ln>
          </p:spPr>
          <p:txBody>
            <a:bodyPr vert="horz" wrap="square" lIns="91440" tIns="45720" rIns="91440" bIns="45720" numCol="1" anchor="t" anchorCtr="0" compatLnSpc="1">
              <a:prstTxWarp prst="textNoShape">
                <a:avLst/>
              </a:prstTxWarp>
              <a:normAutofit/>
            </a:bodyPr>
            <a:lstStyle/>
            <a:p>
              <a:endParaRPr lang="en-US" sz="1800"/>
            </a:p>
          </p:txBody>
        </p:sp>
        <p:grpSp>
          <p:nvGrpSpPr>
            <p:cNvPr id="138" name="Group 137">
              <a:extLst>
                <a:ext uri="{FF2B5EF4-FFF2-40B4-BE49-F238E27FC236}">
                  <a16:creationId xmlns:a16="http://schemas.microsoft.com/office/drawing/2014/main" id="{05393FBB-CB2D-EC6C-8436-3CC6786D8A95}"/>
                </a:ext>
              </a:extLst>
            </p:cNvPr>
            <p:cNvGrpSpPr/>
            <p:nvPr/>
          </p:nvGrpSpPr>
          <p:grpSpPr>
            <a:xfrm>
              <a:off x="-4603245" y="2368402"/>
              <a:ext cx="1106003" cy="1106003"/>
              <a:chOff x="5421313" y="3268663"/>
              <a:chExt cx="1338263" cy="1338263"/>
            </a:xfrm>
            <a:solidFill>
              <a:schemeClr val="accent5">
                <a:lumMod val="75000"/>
              </a:schemeClr>
            </a:solidFill>
          </p:grpSpPr>
          <p:sp>
            <p:nvSpPr>
              <p:cNvPr id="214" name="Freeform 10">
                <a:extLst>
                  <a:ext uri="{FF2B5EF4-FFF2-40B4-BE49-F238E27FC236}">
                    <a16:creationId xmlns:a16="http://schemas.microsoft.com/office/drawing/2014/main" id="{EB797A1A-8395-06B5-9008-5B785CBBDF0C}"/>
                  </a:ext>
                </a:extLst>
              </p:cNvPr>
              <p:cNvSpPr>
                <a:spLocks/>
              </p:cNvSpPr>
              <p:nvPr/>
            </p:nvSpPr>
            <p:spPr bwMode="auto">
              <a:xfrm>
                <a:off x="5421313" y="3268663"/>
                <a:ext cx="1338263" cy="1338263"/>
              </a:xfrm>
              <a:custGeom>
                <a:avLst/>
                <a:gdLst>
                  <a:gd name="T0" fmla="*/ 178 w 356"/>
                  <a:gd name="T1" fmla="*/ 7 h 356"/>
                  <a:gd name="T2" fmla="*/ 178 w 356"/>
                  <a:gd name="T3" fmla="*/ 0 h 356"/>
                  <a:gd name="T4" fmla="*/ 0 w 356"/>
                  <a:gd name="T5" fmla="*/ 178 h 356"/>
                  <a:gd name="T6" fmla="*/ 178 w 356"/>
                  <a:gd name="T7" fmla="*/ 356 h 356"/>
                  <a:gd name="T8" fmla="*/ 356 w 356"/>
                  <a:gd name="T9" fmla="*/ 178 h 356"/>
                  <a:gd name="T10" fmla="*/ 178 w 356"/>
                  <a:gd name="T11" fmla="*/ 0 h 356"/>
                  <a:gd name="T12" fmla="*/ 178 w 356"/>
                  <a:gd name="T13" fmla="*/ 7 h 356"/>
                  <a:gd name="T14" fmla="*/ 178 w 356"/>
                  <a:gd name="T15" fmla="*/ 13 h 356"/>
                  <a:gd name="T16" fmla="*/ 295 w 356"/>
                  <a:gd name="T17" fmla="*/ 62 h 356"/>
                  <a:gd name="T18" fmla="*/ 343 w 356"/>
                  <a:gd name="T19" fmla="*/ 178 h 356"/>
                  <a:gd name="T20" fmla="*/ 295 w 356"/>
                  <a:gd name="T21" fmla="*/ 295 h 356"/>
                  <a:gd name="T22" fmla="*/ 178 w 356"/>
                  <a:gd name="T23" fmla="*/ 343 h 356"/>
                  <a:gd name="T24" fmla="*/ 62 w 356"/>
                  <a:gd name="T25" fmla="*/ 295 h 356"/>
                  <a:gd name="T26" fmla="*/ 13 w 356"/>
                  <a:gd name="T27" fmla="*/ 178 h 356"/>
                  <a:gd name="T28" fmla="*/ 62 w 356"/>
                  <a:gd name="T29" fmla="*/ 62 h 356"/>
                  <a:gd name="T30" fmla="*/ 178 w 356"/>
                  <a:gd name="T31" fmla="*/ 13 h 356"/>
                  <a:gd name="T32" fmla="*/ 178 w 356"/>
                  <a:gd name="T33" fmla="*/ 7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6" h="356">
                    <a:moveTo>
                      <a:pt x="178" y="7"/>
                    </a:moveTo>
                    <a:cubicBezTo>
                      <a:pt x="178" y="0"/>
                      <a:pt x="178" y="0"/>
                      <a:pt x="178" y="0"/>
                    </a:cubicBezTo>
                    <a:cubicBezTo>
                      <a:pt x="80" y="0"/>
                      <a:pt x="0" y="80"/>
                      <a:pt x="0" y="178"/>
                    </a:cubicBezTo>
                    <a:cubicBezTo>
                      <a:pt x="0" y="276"/>
                      <a:pt x="80" y="356"/>
                      <a:pt x="178" y="356"/>
                    </a:cubicBezTo>
                    <a:cubicBezTo>
                      <a:pt x="277" y="356"/>
                      <a:pt x="356" y="276"/>
                      <a:pt x="356" y="178"/>
                    </a:cubicBezTo>
                    <a:cubicBezTo>
                      <a:pt x="356" y="80"/>
                      <a:pt x="277" y="0"/>
                      <a:pt x="178" y="0"/>
                    </a:cubicBezTo>
                    <a:cubicBezTo>
                      <a:pt x="178" y="7"/>
                      <a:pt x="178" y="7"/>
                      <a:pt x="178" y="7"/>
                    </a:cubicBezTo>
                    <a:cubicBezTo>
                      <a:pt x="178" y="13"/>
                      <a:pt x="178" y="13"/>
                      <a:pt x="178" y="13"/>
                    </a:cubicBezTo>
                    <a:cubicBezTo>
                      <a:pt x="224" y="13"/>
                      <a:pt x="265" y="32"/>
                      <a:pt x="295" y="62"/>
                    </a:cubicBezTo>
                    <a:cubicBezTo>
                      <a:pt x="325" y="91"/>
                      <a:pt x="343" y="133"/>
                      <a:pt x="343" y="178"/>
                    </a:cubicBezTo>
                    <a:cubicBezTo>
                      <a:pt x="343" y="224"/>
                      <a:pt x="325" y="265"/>
                      <a:pt x="295" y="295"/>
                    </a:cubicBezTo>
                    <a:cubicBezTo>
                      <a:pt x="265" y="325"/>
                      <a:pt x="224" y="343"/>
                      <a:pt x="178" y="343"/>
                    </a:cubicBezTo>
                    <a:cubicBezTo>
                      <a:pt x="133" y="343"/>
                      <a:pt x="91" y="325"/>
                      <a:pt x="62" y="295"/>
                    </a:cubicBezTo>
                    <a:cubicBezTo>
                      <a:pt x="32" y="265"/>
                      <a:pt x="13" y="224"/>
                      <a:pt x="13" y="178"/>
                    </a:cubicBezTo>
                    <a:cubicBezTo>
                      <a:pt x="13" y="133"/>
                      <a:pt x="32" y="91"/>
                      <a:pt x="62" y="62"/>
                    </a:cubicBezTo>
                    <a:cubicBezTo>
                      <a:pt x="91" y="32"/>
                      <a:pt x="133" y="13"/>
                      <a:pt x="178" y="13"/>
                    </a:cubicBezTo>
                    <a:lnTo>
                      <a:pt x="178" y="7"/>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sz="1800"/>
              </a:p>
            </p:txBody>
          </p:sp>
          <p:sp>
            <p:nvSpPr>
              <p:cNvPr id="215" name="Freeform 11">
                <a:extLst>
                  <a:ext uri="{FF2B5EF4-FFF2-40B4-BE49-F238E27FC236}">
                    <a16:creationId xmlns:a16="http://schemas.microsoft.com/office/drawing/2014/main" id="{964D0172-DB87-7DB5-7D1D-97C5F1B68DB0}"/>
                  </a:ext>
                </a:extLst>
              </p:cNvPr>
              <p:cNvSpPr>
                <a:spLocks/>
              </p:cNvSpPr>
              <p:nvPr/>
            </p:nvSpPr>
            <p:spPr bwMode="auto">
              <a:xfrm>
                <a:off x="5495926" y="3344863"/>
                <a:ext cx="1192213" cy="1190625"/>
              </a:xfrm>
              <a:custGeom>
                <a:avLst/>
                <a:gdLst>
                  <a:gd name="T0" fmla="*/ 158 w 317"/>
                  <a:gd name="T1" fmla="*/ 314 h 317"/>
                  <a:gd name="T2" fmla="*/ 158 w 317"/>
                  <a:gd name="T3" fmla="*/ 311 h 317"/>
                  <a:gd name="T4" fmla="*/ 50 w 317"/>
                  <a:gd name="T5" fmla="*/ 266 h 317"/>
                  <a:gd name="T6" fmla="*/ 5 w 317"/>
                  <a:gd name="T7" fmla="*/ 158 h 317"/>
                  <a:gd name="T8" fmla="*/ 50 w 317"/>
                  <a:gd name="T9" fmla="*/ 50 h 317"/>
                  <a:gd name="T10" fmla="*/ 158 w 317"/>
                  <a:gd name="T11" fmla="*/ 5 h 317"/>
                  <a:gd name="T12" fmla="*/ 266 w 317"/>
                  <a:gd name="T13" fmla="*/ 50 h 317"/>
                  <a:gd name="T14" fmla="*/ 311 w 317"/>
                  <a:gd name="T15" fmla="*/ 158 h 317"/>
                  <a:gd name="T16" fmla="*/ 266 w 317"/>
                  <a:gd name="T17" fmla="*/ 266 h 317"/>
                  <a:gd name="T18" fmla="*/ 158 w 317"/>
                  <a:gd name="T19" fmla="*/ 311 h 317"/>
                  <a:gd name="T20" fmla="*/ 158 w 317"/>
                  <a:gd name="T21" fmla="*/ 314 h 317"/>
                  <a:gd name="T22" fmla="*/ 158 w 317"/>
                  <a:gd name="T23" fmla="*/ 317 h 317"/>
                  <a:gd name="T24" fmla="*/ 317 w 317"/>
                  <a:gd name="T25" fmla="*/ 158 h 317"/>
                  <a:gd name="T26" fmla="*/ 158 w 317"/>
                  <a:gd name="T27" fmla="*/ 0 h 317"/>
                  <a:gd name="T28" fmla="*/ 0 w 317"/>
                  <a:gd name="T29" fmla="*/ 158 h 317"/>
                  <a:gd name="T30" fmla="*/ 158 w 317"/>
                  <a:gd name="T31" fmla="*/ 317 h 317"/>
                  <a:gd name="T32" fmla="*/ 158 w 317"/>
                  <a:gd name="T33" fmla="*/ 31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317">
                    <a:moveTo>
                      <a:pt x="158" y="314"/>
                    </a:moveTo>
                    <a:cubicBezTo>
                      <a:pt x="158" y="311"/>
                      <a:pt x="158" y="311"/>
                      <a:pt x="158" y="311"/>
                    </a:cubicBezTo>
                    <a:cubicBezTo>
                      <a:pt x="116" y="311"/>
                      <a:pt x="78" y="294"/>
                      <a:pt x="50" y="266"/>
                    </a:cubicBezTo>
                    <a:cubicBezTo>
                      <a:pt x="23" y="238"/>
                      <a:pt x="5" y="200"/>
                      <a:pt x="5" y="158"/>
                    </a:cubicBezTo>
                    <a:cubicBezTo>
                      <a:pt x="5" y="116"/>
                      <a:pt x="23" y="78"/>
                      <a:pt x="50" y="50"/>
                    </a:cubicBezTo>
                    <a:cubicBezTo>
                      <a:pt x="78" y="23"/>
                      <a:pt x="116" y="5"/>
                      <a:pt x="158" y="5"/>
                    </a:cubicBezTo>
                    <a:cubicBezTo>
                      <a:pt x="200" y="5"/>
                      <a:pt x="238" y="23"/>
                      <a:pt x="266" y="50"/>
                    </a:cubicBezTo>
                    <a:cubicBezTo>
                      <a:pt x="294" y="78"/>
                      <a:pt x="311" y="116"/>
                      <a:pt x="311" y="158"/>
                    </a:cubicBezTo>
                    <a:cubicBezTo>
                      <a:pt x="311" y="200"/>
                      <a:pt x="294" y="238"/>
                      <a:pt x="266" y="266"/>
                    </a:cubicBezTo>
                    <a:cubicBezTo>
                      <a:pt x="238" y="294"/>
                      <a:pt x="200" y="311"/>
                      <a:pt x="158" y="311"/>
                    </a:cubicBezTo>
                    <a:cubicBezTo>
                      <a:pt x="158" y="314"/>
                      <a:pt x="158" y="314"/>
                      <a:pt x="158" y="314"/>
                    </a:cubicBezTo>
                    <a:cubicBezTo>
                      <a:pt x="158" y="317"/>
                      <a:pt x="158" y="317"/>
                      <a:pt x="158" y="317"/>
                    </a:cubicBezTo>
                    <a:cubicBezTo>
                      <a:pt x="246" y="317"/>
                      <a:pt x="317" y="246"/>
                      <a:pt x="317" y="158"/>
                    </a:cubicBezTo>
                    <a:cubicBezTo>
                      <a:pt x="317" y="71"/>
                      <a:pt x="246" y="0"/>
                      <a:pt x="158" y="0"/>
                    </a:cubicBezTo>
                    <a:cubicBezTo>
                      <a:pt x="71" y="0"/>
                      <a:pt x="0" y="71"/>
                      <a:pt x="0" y="158"/>
                    </a:cubicBezTo>
                    <a:cubicBezTo>
                      <a:pt x="0" y="246"/>
                      <a:pt x="71" y="317"/>
                      <a:pt x="158" y="317"/>
                    </a:cubicBezTo>
                    <a:lnTo>
                      <a:pt x="158" y="314"/>
                    </a:lnTo>
                    <a:close/>
                  </a:path>
                </a:pathLst>
              </a:custGeom>
              <a:grpFill/>
              <a:ln>
                <a:noFill/>
              </a:ln>
            </p:spPr>
            <p:txBody>
              <a:bodyPr vert="horz" wrap="square" lIns="91440" tIns="45720" rIns="91440" bIns="45720" numCol="1" anchor="t" anchorCtr="0" compatLnSpc="1">
                <a:prstTxWarp prst="textNoShape">
                  <a:avLst/>
                </a:prstTxWarp>
                <a:normAutofit/>
              </a:bodyPr>
              <a:lstStyle/>
              <a:p>
                <a:endParaRPr lang="en-US" sz="1800"/>
              </a:p>
            </p:txBody>
          </p:sp>
        </p:grpSp>
        <p:sp>
          <p:nvSpPr>
            <p:cNvPr id="139" name="Freeform 12">
              <a:extLst>
                <a:ext uri="{FF2B5EF4-FFF2-40B4-BE49-F238E27FC236}">
                  <a16:creationId xmlns:a16="http://schemas.microsoft.com/office/drawing/2014/main" id="{A15BF46A-43C1-05EA-E13D-DBD5A2BA3DE5}"/>
                </a:ext>
              </a:extLst>
            </p:cNvPr>
            <p:cNvSpPr>
              <a:spLocks/>
            </p:cNvSpPr>
            <p:nvPr/>
          </p:nvSpPr>
          <p:spPr bwMode="auto">
            <a:xfrm>
              <a:off x="-4165042" y="2922059"/>
              <a:ext cx="238781" cy="699288"/>
            </a:xfrm>
            <a:custGeom>
              <a:avLst/>
              <a:gdLst>
                <a:gd name="T0" fmla="*/ 182 w 182"/>
                <a:gd name="T1" fmla="*/ 0 h 533"/>
                <a:gd name="T2" fmla="*/ 0 w 182"/>
                <a:gd name="T3" fmla="*/ 0 h 533"/>
                <a:gd name="T4" fmla="*/ 45 w 182"/>
                <a:gd name="T5" fmla="*/ 265 h 533"/>
                <a:gd name="T6" fmla="*/ 90 w 182"/>
                <a:gd name="T7" fmla="*/ 533 h 533"/>
                <a:gd name="T8" fmla="*/ 137 w 182"/>
                <a:gd name="T9" fmla="*/ 265 h 533"/>
                <a:gd name="T10" fmla="*/ 182 w 182"/>
                <a:gd name="T11" fmla="*/ 0 h 533"/>
              </a:gdLst>
              <a:ahLst/>
              <a:cxnLst>
                <a:cxn ang="0">
                  <a:pos x="T0" y="T1"/>
                </a:cxn>
                <a:cxn ang="0">
                  <a:pos x="T2" y="T3"/>
                </a:cxn>
                <a:cxn ang="0">
                  <a:pos x="T4" y="T5"/>
                </a:cxn>
                <a:cxn ang="0">
                  <a:pos x="T6" y="T7"/>
                </a:cxn>
                <a:cxn ang="0">
                  <a:pos x="T8" y="T9"/>
                </a:cxn>
                <a:cxn ang="0">
                  <a:pos x="T10" y="T11"/>
                </a:cxn>
              </a:cxnLst>
              <a:rect l="0" t="0" r="r" b="b"/>
              <a:pathLst>
                <a:path w="182" h="533">
                  <a:moveTo>
                    <a:pt x="182" y="0"/>
                  </a:moveTo>
                  <a:lnTo>
                    <a:pt x="0" y="0"/>
                  </a:lnTo>
                  <a:lnTo>
                    <a:pt x="45" y="265"/>
                  </a:lnTo>
                  <a:lnTo>
                    <a:pt x="90" y="533"/>
                  </a:lnTo>
                  <a:lnTo>
                    <a:pt x="137" y="265"/>
                  </a:lnTo>
                  <a:lnTo>
                    <a:pt x="1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0" name="Freeform 13">
              <a:extLst>
                <a:ext uri="{FF2B5EF4-FFF2-40B4-BE49-F238E27FC236}">
                  <a16:creationId xmlns:a16="http://schemas.microsoft.com/office/drawing/2014/main" id="{4224F2FB-23D9-EEF1-7EFE-EDB6769EF989}"/>
                </a:ext>
              </a:extLst>
            </p:cNvPr>
            <p:cNvSpPr>
              <a:spLocks/>
            </p:cNvSpPr>
            <p:nvPr/>
          </p:nvSpPr>
          <p:spPr bwMode="auto">
            <a:xfrm>
              <a:off x="-4165042" y="2922059"/>
              <a:ext cx="118079" cy="699288"/>
            </a:xfrm>
            <a:custGeom>
              <a:avLst/>
              <a:gdLst>
                <a:gd name="T0" fmla="*/ 90 w 90"/>
                <a:gd name="T1" fmla="*/ 533 h 533"/>
                <a:gd name="T2" fmla="*/ 90 w 90"/>
                <a:gd name="T3" fmla="*/ 0 h 533"/>
                <a:gd name="T4" fmla="*/ 0 w 90"/>
                <a:gd name="T5" fmla="*/ 0 h 533"/>
                <a:gd name="T6" fmla="*/ 45 w 90"/>
                <a:gd name="T7" fmla="*/ 265 h 533"/>
                <a:gd name="T8" fmla="*/ 90 w 90"/>
                <a:gd name="T9" fmla="*/ 533 h 533"/>
              </a:gdLst>
              <a:ahLst/>
              <a:cxnLst>
                <a:cxn ang="0">
                  <a:pos x="T0" y="T1"/>
                </a:cxn>
                <a:cxn ang="0">
                  <a:pos x="T2" y="T3"/>
                </a:cxn>
                <a:cxn ang="0">
                  <a:pos x="T4" y="T5"/>
                </a:cxn>
                <a:cxn ang="0">
                  <a:pos x="T6" y="T7"/>
                </a:cxn>
                <a:cxn ang="0">
                  <a:pos x="T8" y="T9"/>
                </a:cxn>
              </a:cxnLst>
              <a:rect l="0" t="0" r="r" b="b"/>
              <a:pathLst>
                <a:path w="90" h="533">
                  <a:moveTo>
                    <a:pt x="90" y="533"/>
                  </a:moveTo>
                  <a:lnTo>
                    <a:pt x="90" y="0"/>
                  </a:lnTo>
                  <a:lnTo>
                    <a:pt x="0" y="0"/>
                  </a:lnTo>
                  <a:lnTo>
                    <a:pt x="45" y="265"/>
                  </a:lnTo>
                  <a:lnTo>
                    <a:pt x="90" y="5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1" name="Freeform 14">
              <a:extLst>
                <a:ext uri="{FF2B5EF4-FFF2-40B4-BE49-F238E27FC236}">
                  <a16:creationId xmlns:a16="http://schemas.microsoft.com/office/drawing/2014/main" id="{102DA04D-96D6-0132-EFA9-C30E108D4460}"/>
                </a:ext>
              </a:extLst>
            </p:cNvPr>
            <p:cNvSpPr>
              <a:spLocks/>
            </p:cNvSpPr>
            <p:nvPr/>
          </p:nvSpPr>
          <p:spPr bwMode="auto">
            <a:xfrm>
              <a:off x="-4046964" y="2800044"/>
              <a:ext cx="701912" cy="230909"/>
            </a:xfrm>
            <a:custGeom>
              <a:avLst/>
              <a:gdLst>
                <a:gd name="T0" fmla="*/ 535 w 535"/>
                <a:gd name="T1" fmla="*/ 93 h 176"/>
                <a:gd name="T2" fmla="*/ 268 w 535"/>
                <a:gd name="T3" fmla="*/ 138 h 176"/>
                <a:gd name="T4" fmla="*/ 126 w 535"/>
                <a:gd name="T5" fmla="*/ 161 h 176"/>
                <a:gd name="T6" fmla="*/ 78 w 535"/>
                <a:gd name="T7" fmla="*/ 171 h 176"/>
                <a:gd name="T8" fmla="*/ 47 w 535"/>
                <a:gd name="T9" fmla="*/ 176 h 176"/>
                <a:gd name="T10" fmla="*/ 0 w 535"/>
                <a:gd name="T11" fmla="*/ 93 h 176"/>
                <a:gd name="T12" fmla="*/ 0 w 535"/>
                <a:gd name="T13" fmla="*/ 0 h 176"/>
                <a:gd name="T14" fmla="*/ 268 w 535"/>
                <a:gd name="T15" fmla="*/ 48 h 176"/>
                <a:gd name="T16" fmla="*/ 535 w 535"/>
                <a:gd name="T17" fmla="*/ 9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176">
                  <a:moveTo>
                    <a:pt x="535" y="93"/>
                  </a:moveTo>
                  <a:lnTo>
                    <a:pt x="268" y="138"/>
                  </a:lnTo>
                  <a:lnTo>
                    <a:pt x="126" y="161"/>
                  </a:lnTo>
                  <a:lnTo>
                    <a:pt x="78" y="171"/>
                  </a:lnTo>
                  <a:lnTo>
                    <a:pt x="47" y="176"/>
                  </a:lnTo>
                  <a:lnTo>
                    <a:pt x="0" y="93"/>
                  </a:lnTo>
                  <a:lnTo>
                    <a:pt x="0" y="0"/>
                  </a:lnTo>
                  <a:lnTo>
                    <a:pt x="268" y="48"/>
                  </a:lnTo>
                  <a:lnTo>
                    <a:pt x="535" y="9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p>
              <a:endParaRPr lang="en-US" sz="1800"/>
            </a:p>
          </p:txBody>
        </p:sp>
        <p:sp>
          <p:nvSpPr>
            <p:cNvPr id="142" name="Freeform 15">
              <a:extLst>
                <a:ext uri="{FF2B5EF4-FFF2-40B4-BE49-F238E27FC236}">
                  <a16:creationId xmlns:a16="http://schemas.microsoft.com/office/drawing/2014/main" id="{561546F4-0917-790F-D5BE-7F337A93F91A}"/>
                </a:ext>
              </a:extLst>
            </p:cNvPr>
            <p:cNvSpPr>
              <a:spLocks/>
            </p:cNvSpPr>
            <p:nvPr/>
          </p:nvSpPr>
          <p:spPr bwMode="auto">
            <a:xfrm>
              <a:off x="-4046964" y="2800044"/>
              <a:ext cx="701912" cy="122015"/>
            </a:xfrm>
            <a:custGeom>
              <a:avLst/>
              <a:gdLst>
                <a:gd name="T0" fmla="*/ 535 w 535"/>
                <a:gd name="T1" fmla="*/ 93 h 93"/>
                <a:gd name="T2" fmla="*/ 0 w 535"/>
                <a:gd name="T3" fmla="*/ 93 h 93"/>
                <a:gd name="T4" fmla="*/ 0 w 535"/>
                <a:gd name="T5" fmla="*/ 0 h 93"/>
                <a:gd name="T6" fmla="*/ 268 w 535"/>
                <a:gd name="T7" fmla="*/ 48 h 93"/>
                <a:gd name="T8" fmla="*/ 535 w 535"/>
                <a:gd name="T9" fmla="*/ 93 h 93"/>
              </a:gdLst>
              <a:ahLst/>
              <a:cxnLst>
                <a:cxn ang="0">
                  <a:pos x="T0" y="T1"/>
                </a:cxn>
                <a:cxn ang="0">
                  <a:pos x="T2" y="T3"/>
                </a:cxn>
                <a:cxn ang="0">
                  <a:pos x="T4" y="T5"/>
                </a:cxn>
                <a:cxn ang="0">
                  <a:pos x="T6" y="T7"/>
                </a:cxn>
                <a:cxn ang="0">
                  <a:pos x="T8" y="T9"/>
                </a:cxn>
              </a:cxnLst>
              <a:rect l="0" t="0" r="r" b="b"/>
              <a:pathLst>
                <a:path w="535" h="93">
                  <a:moveTo>
                    <a:pt x="535" y="93"/>
                  </a:moveTo>
                  <a:lnTo>
                    <a:pt x="0" y="93"/>
                  </a:lnTo>
                  <a:lnTo>
                    <a:pt x="0" y="0"/>
                  </a:lnTo>
                  <a:lnTo>
                    <a:pt x="268" y="48"/>
                  </a:lnTo>
                  <a:lnTo>
                    <a:pt x="535"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43" name="Freeform 16">
              <a:extLst>
                <a:ext uri="{FF2B5EF4-FFF2-40B4-BE49-F238E27FC236}">
                  <a16:creationId xmlns:a16="http://schemas.microsoft.com/office/drawing/2014/main" id="{F4484BAA-AF74-DA76-96D0-ABE1F7DBD73D}"/>
                </a:ext>
              </a:extLst>
            </p:cNvPr>
            <p:cNvSpPr>
              <a:spLocks/>
            </p:cNvSpPr>
            <p:nvPr/>
          </p:nvSpPr>
          <p:spPr bwMode="auto">
            <a:xfrm>
              <a:off x="-4046964" y="2222772"/>
              <a:ext cx="93151" cy="699288"/>
            </a:xfrm>
            <a:custGeom>
              <a:avLst/>
              <a:gdLst>
                <a:gd name="T0" fmla="*/ 71 w 71"/>
                <a:gd name="T1" fmla="*/ 407 h 533"/>
                <a:gd name="T2" fmla="*/ 0 w 71"/>
                <a:gd name="T3" fmla="*/ 533 h 533"/>
                <a:gd name="T4" fmla="*/ 0 w 71"/>
                <a:gd name="T5" fmla="*/ 0 h 533"/>
                <a:gd name="T6" fmla="*/ 47 w 71"/>
                <a:gd name="T7" fmla="*/ 265 h 533"/>
                <a:gd name="T8" fmla="*/ 71 w 71"/>
                <a:gd name="T9" fmla="*/ 407 h 533"/>
              </a:gdLst>
              <a:ahLst/>
              <a:cxnLst>
                <a:cxn ang="0">
                  <a:pos x="T0" y="T1"/>
                </a:cxn>
                <a:cxn ang="0">
                  <a:pos x="T2" y="T3"/>
                </a:cxn>
                <a:cxn ang="0">
                  <a:pos x="T4" y="T5"/>
                </a:cxn>
                <a:cxn ang="0">
                  <a:pos x="T6" y="T7"/>
                </a:cxn>
                <a:cxn ang="0">
                  <a:pos x="T8" y="T9"/>
                </a:cxn>
              </a:cxnLst>
              <a:rect l="0" t="0" r="r" b="b"/>
              <a:pathLst>
                <a:path w="71" h="533">
                  <a:moveTo>
                    <a:pt x="71" y="407"/>
                  </a:moveTo>
                  <a:lnTo>
                    <a:pt x="0" y="533"/>
                  </a:lnTo>
                  <a:lnTo>
                    <a:pt x="0" y="0"/>
                  </a:lnTo>
                  <a:lnTo>
                    <a:pt x="47" y="265"/>
                  </a:lnTo>
                  <a:lnTo>
                    <a:pt x="71" y="40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4" name="Freeform 17">
              <a:extLst>
                <a:ext uri="{FF2B5EF4-FFF2-40B4-BE49-F238E27FC236}">
                  <a16:creationId xmlns:a16="http://schemas.microsoft.com/office/drawing/2014/main" id="{F1ED09C7-49DF-D1A1-6E6C-3D47BA47092B}"/>
                </a:ext>
              </a:extLst>
            </p:cNvPr>
            <p:cNvSpPr>
              <a:spLocks/>
            </p:cNvSpPr>
            <p:nvPr/>
          </p:nvSpPr>
          <p:spPr bwMode="auto">
            <a:xfrm>
              <a:off x="-4165042" y="2222772"/>
              <a:ext cx="118079" cy="699288"/>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5" name="Freeform 18">
              <a:extLst>
                <a:ext uri="{FF2B5EF4-FFF2-40B4-BE49-F238E27FC236}">
                  <a16:creationId xmlns:a16="http://schemas.microsoft.com/office/drawing/2014/main" id="{CC77C107-4A02-A55B-6220-09E854CBE4E2}"/>
                </a:ext>
              </a:extLst>
            </p:cNvPr>
            <p:cNvSpPr>
              <a:spLocks/>
            </p:cNvSpPr>
            <p:nvPr/>
          </p:nvSpPr>
          <p:spPr bwMode="auto">
            <a:xfrm>
              <a:off x="-4165042" y="2222772"/>
              <a:ext cx="118079" cy="699288"/>
            </a:xfrm>
            <a:custGeom>
              <a:avLst/>
              <a:gdLst>
                <a:gd name="T0" fmla="*/ 90 w 90"/>
                <a:gd name="T1" fmla="*/ 0 h 533"/>
                <a:gd name="T2" fmla="*/ 90 w 90"/>
                <a:gd name="T3" fmla="*/ 533 h 533"/>
                <a:gd name="T4" fmla="*/ 0 w 90"/>
                <a:gd name="T5" fmla="*/ 533 h 533"/>
                <a:gd name="T6" fmla="*/ 45 w 90"/>
                <a:gd name="T7" fmla="*/ 265 h 533"/>
                <a:gd name="T8" fmla="*/ 90 w 90"/>
                <a:gd name="T9" fmla="*/ 0 h 533"/>
              </a:gdLst>
              <a:ahLst/>
              <a:cxnLst>
                <a:cxn ang="0">
                  <a:pos x="T0" y="T1"/>
                </a:cxn>
                <a:cxn ang="0">
                  <a:pos x="T2" y="T3"/>
                </a:cxn>
                <a:cxn ang="0">
                  <a:pos x="T4" y="T5"/>
                </a:cxn>
                <a:cxn ang="0">
                  <a:pos x="T6" y="T7"/>
                </a:cxn>
                <a:cxn ang="0">
                  <a:pos x="T8" y="T9"/>
                </a:cxn>
              </a:cxnLst>
              <a:rect l="0" t="0" r="r" b="b"/>
              <a:pathLst>
                <a:path w="90" h="533">
                  <a:moveTo>
                    <a:pt x="90" y="0"/>
                  </a:moveTo>
                  <a:lnTo>
                    <a:pt x="90" y="533"/>
                  </a:lnTo>
                  <a:lnTo>
                    <a:pt x="0" y="533"/>
                  </a:lnTo>
                  <a:lnTo>
                    <a:pt x="45" y="265"/>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6" name="Freeform 19">
              <a:extLst>
                <a:ext uri="{FF2B5EF4-FFF2-40B4-BE49-F238E27FC236}">
                  <a16:creationId xmlns:a16="http://schemas.microsoft.com/office/drawing/2014/main" id="{AB348F66-14D9-4B87-EE01-EE3B67F12C53}"/>
                </a:ext>
              </a:extLst>
            </p:cNvPr>
            <p:cNvSpPr>
              <a:spLocks/>
            </p:cNvSpPr>
            <p:nvPr/>
          </p:nvSpPr>
          <p:spPr bwMode="auto">
            <a:xfrm>
              <a:off x="-4385455" y="2579631"/>
              <a:ext cx="338492" cy="342428"/>
            </a:xfrm>
            <a:custGeom>
              <a:avLst/>
              <a:gdLst>
                <a:gd name="T0" fmla="*/ 258 w 258"/>
                <a:gd name="T1" fmla="*/ 261 h 261"/>
                <a:gd name="T2" fmla="*/ 132 w 258"/>
                <a:gd name="T3" fmla="*/ 190 h 261"/>
                <a:gd name="T4" fmla="*/ 92 w 258"/>
                <a:gd name="T5" fmla="*/ 131 h 261"/>
                <a:gd name="T6" fmla="*/ 0 w 258"/>
                <a:gd name="T7" fmla="*/ 0 h 261"/>
                <a:gd name="T8" fmla="*/ 130 w 258"/>
                <a:gd name="T9" fmla="*/ 93 h 261"/>
                <a:gd name="T10" fmla="*/ 189 w 258"/>
                <a:gd name="T11" fmla="*/ 135 h 261"/>
                <a:gd name="T12" fmla="*/ 258 w 258"/>
                <a:gd name="T13" fmla="*/ 261 h 261"/>
              </a:gdLst>
              <a:ahLst/>
              <a:cxnLst>
                <a:cxn ang="0">
                  <a:pos x="T0" y="T1"/>
                </a:cxn>
                <a:cxn ang="0">
                  <a:pos x="T2" y="T3"/>
                </a:cxn>
                <a:cxn ang="0">
                  <a:pos x="T4" y="T5"/>
                </a:cxn>
                <a:cxn ang="0">
                  <a:pos x="T6" y="T7"/>
                </a:cxn>
                <a:cxn ang="0">
                  <a:pos x="T8" y="T9"/>
                </a:cxn>
                <a:cxn ang="0">
                  <a:pos x="T10" y="T11"/>
                </a:cxn>
                <a:cxn ang="0">
                  <a:pos x="T12" y="T13"/>
                </a:cxn>
              </a:cxnLst>
              <a:rect l="0" t="0" r="r" b="b"/>
              <a:pathLst>
                <a:path w="258" h="261">
                  <a:moveTo>
                    <a:pt x="258" y="261"/>
                  </a:moveTo>
                  <a:lnTo>
                    <a:pt x="132" y="190"/>
                  </a:lnTo>
                  <a:lnTo>
                    <a:pt x="92" y="131"/>
                  </a:lnTo>
                  <a:lnTo>
                    <a:pt x="0" y="0"/>
                  </a:lnTo>
                  <a:lnTo>
                    <a:pt x="130" y="93"/>
                  </a:lnTo>
                  <a:lnTo>
                    <a:pt x="189" y="135"/>
                  </a:lnTo>
                  <a:lnTo>
                    <a:pt x="258"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7" name="Freeform 20">
              <a:extLst>
                <a:ext uri="{FF2B5EF4-FFF2-40B4-BE49-F238E27FC236}">
                  <a16:creationId xmlns:a16="http://schemas.microsoft.com/office/drawing/2014/main" id="{A56759E4-DE0B-2B57-69A9-47F306652C30}"/>
                </a:ext>
              </a:extLst>
            </p:cNvPr>
            <p:cNvSpPr>
              <a:spLocks/>
            </p:cNvSpPr>
            <p:nvPr/>
          </p:nvSpPr>
          <p:spPr bwMode="auto">
            <a:xfrm>
              <a:off x="-4385455" y="2579631"/>
              <a:ext cx="338492" cy="342428"/>
            </a:xfrm>
            <a:custGeom>
              <a:avLst/>
              <a:gdLst>
                <a:gd name="T0" fmla="*/ 258 w 258"/>
                <a:gd name="T1" fmla="*/ 261 h 261"/>
                <a:gd name="T2" fmla="*/ 135 w 258"/>
                <a:gd name="T3" fmla="*/ 190 h 261"/>
                <a:gd name="T4" fmla="*/ 132 w 258"/>
                <a:gd name="T5" fmla="*/ 190 h 261"/>
                <a:gd name="T6" fmla="*/ 92 w 258"/>
                <a:gd name="T7" fmla="*/ 131 h 261"/>
                <a:gd name="T8" fmla="*/ 0 w 258"/>
                <a:gd name="T9" fmla="*/ 0 h 261"/>
                <a:gd name="T10" fmla="*/ 258 w 258"/>
                <a:gd name="T11" fmla="*/ 261 h 261"/>
              </a:gdLst>
              <a:ahLst/>
              <a:cxnLst>
                <a:cxn ang="0">
                  <a:pos x="T0" y="T1"/>
                </a:cxn>
                <a:cxn ang="0">
                  <a:pos x="T2" y="T3"/>
                </a:cxn>
                <a:cxn ang="0">
                  <a:pos x="T4" y="T5"/>
                </a:cxn>
                <a:cxn ang="0">
                  <a:pos x="T6" y="T7"/>
                </a:cxn>
                <a:cxn ang="0">
                  <a:pos x="T8" y="T9"/>
                </a:cxn>
                <a:cxn ang="0">
                  <a:pos x="T10" y="T11"/>
                </a:cxn>
              </a:cxnLst>
              <a:rect l="0" t="0" r="r" b="b"/>
              <a:pathLst>
                <a:path w="258" h="261">
                  <a:moveTo>
                    <a:pt x="258" y="261"/>
                  </a:moveTo>
                  <a:lnTo>
                    <a:pt x="135" y="190"/>
                  </a:lnTo>
                  <a:lnTo>
                    <a:pt x="132" y="190"/>
                  </a:lnTo>
                  <a:lnTo>
                    <a:pt x="92" y="131"/>
                  </a:lnTo>
                  <a:lnTo>
                    <a:pt x="0" y="0"/>
                  </a:lnTo>
                  <a:lnTo>
                    <a:pt x="258" y="2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8" name="Freeform 21">
              <a:extLst>
                <a:ext uri="{FF2B5EF4-FFF2-40B4-BE49-F238E27FC236}">
                  <a16:creationId xmlns:a16="http://schemas.microsoft.com/office/drawing/2014/main" id="{F40A190B-97A7-FA72-01EB-85E32C499658}"/>
                </a:ext>
              </a:extLst>
            </p:cNvPr>
            <p:cNvSpPr>
              <a:spLocks/>
            </p:cNvSpPr>
            <p:nvPr/>
          </p:nvSpPr>
          <p:spPr bwMode="auto">
            <a:xfrm>
              <a:off x="-4046964" y="2579631"/>
              <a:ext cx="342428" cy="342428"/>
            </a:xfrm>
            <a:custGeom>
              <a:avLst/>
              <a:gdLst>
                <a:gd name="T0" fmla="*/ 261 w 261"/>
                <a:gd name="T1" fmla="*/ 0 h 261"/>
                <a:gd name="T2" fmla="*/ 168 w 261"/>
                <a:gd name="T3" fmla="*/ 131 h 261"/>
                <a:gd name="T4" fmla="*/ 126 w 261"/>
                <a:gd name="T5" fmla="*/ 190 h 261"/>
                <a:gd name="T6" fmla="*/ 126 w 261"/>
                <a:gd name="T7" fmla="*/ 190 h 261"/>
                <a:gd name="T8" fmla="*/ 85 w 261"/>
                <a:gd name="T9" fmla="*/ 213 h 261"/>
                <a:gd name="T10" fmla="*/ 0 w 261"/>
                <a:gd name="T11" fmla="*/ 261 h 261"/>
                <a:gd name="T12" fmla="*/ 71 w 261"/>
                <a:gd name="T13" fmla="*/ 135 h 261"/>
                <a:gd name="T14" fmla="*/ 130 w 261"/>
                <a:gd name="T15" fmla="*/ 93 h 261"/>
                <a:gd name="T16" fmla="*/ 261 w 261"/>
                <a:gd name="T17" fmla="*/ 0 h 261"/>
                <a:gd name="T18" fmla="*/ 261 w 261"/>
                <a:gd name="T19" fmla="*/ 0 h 261"/>
                <a:gd name="T20" fmla="*/ 261 w 261"/>
                <a:gd name="T2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1">
                  <a:moveTo>
                    <a:pt x="261" y="0"/>
                  </a:moveTo>
                  <a:lnTo>
                    <a:pt x="168" y="131"/>
                  </a:lnTo>
                  <a:lnTo>
                    <a:pt x="126" y="190"/>
                  </a:lnTo>
                  <a:lnTo>
                    <a:pt x="126" y="190"/>
                  </a:lnTo>
                  <a:lnTo>
                    <a:pt x="85" y="213"/>
                  </a:lnTo>
                  <a:lnTo>
                    <a:pt x="0" y="261"/>
                  </a:lnTo>
                  <a:lnTo>
                    <a:pt x="71" y="135"/>
                  </a:lnTo>
                  <a:lnTo>
                    <a:pt x="130" y="93"/>
                  </a:lnTo>
                  <a:lnTo>
                    <a:pt x="261" y="0"/>
                  </a:lnTo>
                  <a:lnTo>
                    <a:pt x="261" y="0"/>
                  </a:lnTo>
                  <a:lnTo>
                    <a:pt x="2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49" name="Freeform 22">
              <a:extLst>
                <a:ext uri="{FF2B5EF4-FFF2-40B4-BE49-F238E27FC236}">
                  <a16:creationId xmlns:a16="http://schemas.microsoft.com/office/drawing/2014/main" id="{9389657A-2F23-41AF-BBAC-7511BC711D9F}"/>
                </a:ext>
              </a:extLst>
            </p:cNvPr>
            <p:cNvSpPr>
              <a:spLocks/>
            </p:cNvSpPr>
            <p:nvPr/>
          </p:nvSpPr>
          <p:spPr bwMode="auto">
            <a:xfrm>
              <a:off x="-4046964" y="2579631"/>
              <a:ext cx="342428" cy="342428"/>
            </a:xfrm>
            <a:custGeom>
              <a:avLst/>
              <a:gdLst>
                <a:gd name="T0" fmla="*/ 0 w 261"/>
                <a:gd name="T1" fmla="*/ 261 h 261"/>
                <a:gd name="T2" fmla="*/ 126 w 261"/>
                <a:gd name="T3" fmla="*/ 190 h 261"/>
                <a:gd name="T4" fmla="*/ 126 w 261"/>
                <a:gd name="T5" fmla="*/ 190 h 261"/>
                <a:gd name="T6" fmla="*/ 168 w 261"/>
                <a:gd name="T7" fmla="*/ 131 h 261"/>
                <a:gd name="T8" fmla="*/ 261 w 261"/>
                <a:gd name="T9" fmla="*/ 0 h 261"/>
                <a:gd name="T10" fmla="*/ 0 w 261"/>
                <a:gd name="T11" fmla="*/ 261 h 261"/>
              </a:gdLst>
              <a:ahLst/>
              <a:cxnLst>
                <a:cxn ang="0">
                  <a:pos x="T0" y="T1"/>
                </a:cxn>
                <a:cxn ang="0">
                  <a:pos x="T2" y="T3"/>
                </a:cxn>
                <a:cxn ang="0">
                  <a:pos x="T4" y="T5"/>
                </a:cxn>
                <a:cxn ang="0">
                  <a:pos x="T6" y="T7"/>
                </a:cxn>
                <a:cxn ang="0">
                  <a:pos x="T8" y="T9"/>
                </a:cxn>
                <a:cxn ang="0">
                  <a:pos x="T10" y="T11"/>
                </a:cxn>
              </a:cxnLst>
              <a:rect l="0" t="0" r="r" b="b"/>
              <a:pathLst>
                <a:path w="261" h="261">
                  <a:moveTo>
                    <a:pt x="0" y="261"/>
                  </a:moveTo>
                  <a:lnTo>
                    <a:pt x="126" y="190"/>
                  </a:lnTo>
                  <a:lnTo>
                    <a:pt x="126" y="190"/>
                  </a:lnTo>
                  <a:lnTo>
                    <a:pt x="168" y="131"/>
                  </a:lnTo>
                  <a:lnTo>
                    <a:pt x="261" y="0"/>
                  </a:lnTo>
                  <a:lnTo>
                    <a:pt x="0" y="26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0" name="Freeform 23">
              <a:extLst>
                <a:ext uri="{FF2B5EF4-FFF2-40B4-BE49-F238E27FC236}">
                  <a16:creationId xmlns:a16="http://schemas.microsoft.com/office/drawing/2014/main" id="{679E59A6-F4D7-24EE-3C2C-671CFE801D2E}"/>
                </a:ext>
              </a:extLst>
            </p:cNvPr>
            <p:cNvSpPr>
              <a:spLocks/>
            </p:cNvSpPr>
            <p:nvPr/>
          </p:nvSpPr>
          <p:spPr bwMode="auto">
            <a:xfrm>
              <a:off x="-4746250" y="2922059"/>
              <a:ext cx="699288" cy="108895"/>
            </a:xfrm>
            <a:custGeom>
              <a:avLst/>
              <a:gdLst>
                <a:gd name="T0" fmla="*/ 533 w 533"/>
                <a:gd name="T1" fmla="*/ 0 h 83"/>
                <a:gd name="T2" fmla="*/ 488 w 533"/>
                <a:gd name="T3" fmla="*/ 83 h 83"/>
                <a:gd name="T4" fmla="*/ 457 w 533"/>
                <a:gd name="T5" fmla="*/ 78 h 83"/>
                <a:gd name="T6" fmla="*/ 410 w 533"/>
                <a:gd name="T7" fmla="*/ 68 h 83"/>
                <a:gd name="T8" fmla="*/ 268 w 533"/>
                <a:gd name="T9" fmla="*/ 45 h 83"/>
                <a:gd name="T10" fmla="*/ 0 w 533"/>
                <a:gd name="T11" fmla="*/ 0 h 83"/>
                <a:gd name="T12" fmla="*/ 533 w 533"/>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533" h="83">
                  <a:moveTo>
                    <a:pt x="533" y="0"/>
                  </a:moveTo>
                  <a:lnTo>
                    <a:pt x="488" y="83"/>
                  </a:lnTo>
                  <a:lnTo>
                    <a:pt x="457" y="78"/>
                  </a:lnTo>
                  <a:lnTo>
                    <a:pt x="410" y="68"/>
                  </a:lnTo>
                  <a:lnTo>
                    <a:pt x="268" y="45"/>
                  </a:lnTo>
                  <a:lnTo>
                    <a:pt x="0" y="0"/>
                  </a:lnTo>
                  <a:lnTo>
                    <a:pt x="53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51" name="Freeform 24">
              <a:extLst>
                <a:ext uri="{FF2B5EF4-FFF2-40B4-BE49-F238E27FC236}">
                  <a16:creationId xmlns:a16="http://schemas.microsoft.com/office/drawing/2014/main" id="{CE1859E7-04ED-9CBE-C97D-3ECF645110AE}"/>
                </a:ext>
              </a:extLst>
            </p:cNvPr>
            <p:cNvSpPr>
              <a:spLocks/>
            </p:cNvSpPr>
            <p:nvPr/>
          </p:nvSpPr>
          <p:spPr bwMode="auto">
            <a:xfrm>
              <a:off x="-4746250" y="2828908"/>
              <a:ext cx="699288" cy="93151"/>
            </a:xfrm>
            <a:custGeom>
              <a:avLst/>
              <a:gdLst>
                <a:gd name="T0" fmla="*/ 533 w 533"/>
                <a:gd name="T1" fmla="*/ 71 h 71"/>
                <a:gd name="T2" fmla="*/ 0 w 533"/>
                <a:gd name="T3" fmla="*/ 71 h 71"/>
                <a:gd name="T4" fmla="*/ 268 w 533"/>
                <a:gd name="T5" fmla="*/ 26 h 71"/>
                <a:gd name="T6" fmla="*/ 410 w 533"/>
                <a:gd name="T7" fmla="*/ 0 h 71"/>
                <a:gd name="T8" fmla="*/ 533 w 533"/>
                <a:gd name="T9" fmla="*/ 71 h 71"/>
              </a:gdLst>
              <a:ahLst/>
              <a:cxnLst>
                <a:cxn ang="0">
                  <a:pos x="T0" y="T1"/>
                </a:cxn>
                <a:cxn ang="0">
                  <a:pos x="T2" y="T3"/>
                </a:cxn>
                <a:cxn ang="0">
                  <a:pos x="T4" y="T5"/>
                </a:cxn>
                <a:cxn ang="0">
                  <a:pos x="T6" y="T7"/>
                </a:cxn>
                <a:cxn ang="0">
                  <a:pos x="T8" y="T9"/>
                </a:cxn>
              </a:cxnLst>
              <a:rect l="0" t="0" r="r" b="b"/>
              <a:pathLst>
                <a:path w="533" h="71">
                  <a:moveTo>
                    <a:pt x="533" y="71"/>
                  </a:moveTo>
                  <a:lnTo>
                    <a:pt x="0" y="71"/>
                  </a:lnTo>
                  <a:lnTo>
                    <a:pt x="268" y="26"/>
                  </a:lnTo>
                  <a:lnTo>
                    <a:pt x="410" y="0"/>
                  </a:lnTo>
                  <a:lnTo>
                    <a:pt x="533" y="7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52" name="Freeform 25">
              <a:extLst>
                <a:ext uri="{FF2B5EF4-FFF2-40B4-BE49-F238E27FC236}">
                  <a16:creationId xmlns:a16="http://schemas.microsoft.com/office/drawing/2014/main" id="{1521B18F-69B9-2098-63F8-96B6763AE94C}"/>
                </a:ext>
              </a:extLst>
            </p:cNvPr>
            <p:cNvSpPr>
              <a:spLocks/>
            </p:cNvSpPr>
            <p:nvPr/>
          </p:nvSpPr>
          <p:spPr bwMode="auto">
            <a:xfrm>
              <a:off x="-4385455" y="2922059"/>
              <a:ext cx="338492" cy="341116"/>
            </a:xfrm>
            <a:custGeom>
              <a:avLst/>
              <a:gdLst>
                <a:gd name="T0" fmla="*/ 258 w 258"/>
                <a:gd name="T1" fmla="*/ 0 h 260"/>
                <a:gd name="T2" fmla="*/ 213 w 258"/>
                <a:gd name="T3" fmla="*/ 83 h 260"/>
                <a:gd name="T4" fmla="*/ 189 w 258"/>
                <a:gd name="T5" fmla="*/ 125 h 260"/>
                <a:gd name="T6" fmla="*/ 130 w 258"/>
                <a:gd name="T7" fmla="*/ 168 h 260"/>
                <a:gd name="T8" fmla="*/ 0 w 258"/>
                <a:gd name="T9" fmla="*/ 260 h 260"/>
                <a:gd name="T10" fmla="*/ 92 w 258"/>
                <a:gd name="T11" fmla="*/ 130 h 260"/>
                <a:gd name="T12" fmla="*/ 132 w 258"/>
                <a:gd name="T13" fmla="*/ 68 h 260"/>
                <a:gd name="T14" fmla="*/ 135 w 258"/>
                <a:gd name="T15" fmla="*/ 68 h 260"/>
                <a:gd name="T16" fmla="*/ 258 w 258"/>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8" h="260">
                  <a:moveTo>
                    <a:pt x="258" y="0"/>
                  </a:moveTo>
                  <a:lnTo>
                    <a:pt x="213" y="83"/>
                  </a:lnTo>
                  <a:lnTo>
                    <a:pt x="189" y="125"/>
                  </a:lnTo>
                  <a:lnTo>
                    <a:pt x="130" y="168"/>
                  </a:lnTo>
                  <a:lnTo>
                    <a:pt x="0" y="260"/>
                  </a:lnTo>
                  <a:lnTo>
                    <a:pt x="92" y="130"/>
                  </a:lnTo>
                  <a:lnTo>
                    <a:pt x="132" y="68"/>
                  </a:lnTo>
                  <a:lnTo>
                    <a:pt x="135" y="68"/>
                  </a:lnTo>
                  <a:lnTo>
                    <a:pt x="25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3" name="Freeform 26">
              <a:extLst>
                <a:ext uri="{FF2B5EF4-FFF2-40B4-BE49-F238E27FC236}">
                  <a16:creationId xmlns:a16="http://schemas.microsoft.com/office/drawing/2014/main" id="{CA8453FB-8338-0434-1E83-B3DB77D2246E}"/>
                </a:ext>
              </a:extLst>
            </p:cNvPr>
            <p:cNvSpPr>
              <a:spLocks/>
            </p:cNvSpPr>
            <p:nvPr/>
          </p:nvSpPr>
          <p:spPr bwMode="auto">
            <a:xfrm>
              <a:off x="-4385455" y="2922059"/>
              <a:ext cx="338492" cy="341116"/>
            </a:xfrm>
            <a:custGeom>
              <a:avLst/>
              <a:gdLst>
                <a:gd name="T0" fmla="*/ 258 w 258"/>
                <a:gd name="T1" fmla="*/ 0 h 260"/>
                <a:gd name="T2" fmla="*/ 135 w 258"/>
                <a:gd name="T3" fmla="*/ 68 h 260"/>
                <a:gd name="T4" fmla="*/ 132 w 258"/>
                <a:gd name="T5" fmla="*/ 68 h 260"/>
                <a:gd name="T6" fmla="*/ 92 w 258"/>
                <a:gd name="T7" fmla="*/ 130 h 260"/>
                <a:gd name="T8" fmla="*/ 0 w 258"/>
                <a:gd name="T9" fmla="*/ 260 h 260"/>
                <a:gd name="T10" fmla="*/ 258 w 258"/>
                <a:gd name="T11" fmla="*/ 0 h 260"/>
              </a:gdLst>
              <a:ahLst/>
              <a:cxnLst>
                <a:cxn ang="0">
                  <a:pos x="T0" y="T1"/>
                </a:cxn>
                <a:cxn ang="0">
                  <a:pos x="T2" y="T3"/>
                </a:cxn>
                <a:cxn ang="0">
                  <a:pos x="T4" y="T5"/>
                </a:cxn>
                <a:cxn ang="0">
                  <a:pos x="T6" y="T7"/>
                </a:cxn>
                <a:cxn ang="0">
                  <a:pos x="T8" y="T9"/>
                </a:cxn>
                <a:cxn ang="0">
                  <a:pos x="T10" y="T11"/>
                </a:cxn>
              </a:cxnLst>
              <a:rect l="0" t="0" r="r" b="b"/>
              <a:pathLst>
                <a:path w="258" h="260">
                  <a:moveTo>
                    <a:pt x="258" y="0"/>
                  </a:moveTo>
                  <a:lnTo>
                    <a:pt x="135" y="68"/>
                  </a:lnTo>
                  <a:lnTo>
                    <a:pt x="132" y="68"/>
                  </a:lnTo>
                  <a:lnTo>
                    <a:pt x="92" y="130"/>
                  </a:lnTo>
                  <a:lnTo>
                    <a:pt x="0" y="260"/>
                  </a:lnTo>
                  <a:lnTo>
                    <a:pt x="25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4" name="Freeform 27">
              <a:extLst>
                <a:ext uri="{FF2B5EF4-FFF2-40B4-BE49-F238E27FC236}">
                  <a16:creationId xmlns:a16="http://schemas.microsoft.com/office/drawing/2014/main" id="{51225E68-F61D-024C-8273-52DDF9487383}"/>
                </a:ext>
              </a:extLst>
            </p:cNvPr>
            <p:cNvSpPr>
              <a:spLocks/>
            </p:cNvSpPr>
            <p:nvPr/>
          </p:nvSpPr>
          <p:spPr bwMode="auto">
            <a:xfrm>
              <a:off x="-4046964" y="2922059"/>
              <a:ext cx="342428" cy="341116"/>
            </a:xfrm>
            <a:custGeom>
              <a:avLst/>
              <a:gdLst>
                <a:gd name="T0" fmla="*/ 261 w 261"/>
                <a:gd name="T1" fmla="*/ 260 h 260"/>
                <a:gd name="T2" fmla="*/ 261 w 261"/>
                <a:gd name="T3" fmla="*/ 260 h 260"/>
                <a:gd name="T4" fmla="*/ 261 w 261"/>
                <a:gd name="T5" fmla="*/ 258 h 260"/>
                <a:gd name="T6" fmla="*/ 130 w 261"/>
                <a:gd name="T7" fmla="*/ 168 h 260"/>
                <a:gd name="T8" fmla="*/ 71 w 261"/>
                <a:gd name="T9" fmla="*/ 125 h 260"/>
                <a:gd name="T10" fmla="*/ 47 w 261"/>
                <a:gd name="T11" fmla="*/ 83 h 260"/>
                <a:gd name="T12" fmla="*/ 0 w 261"/>
                <a:gd name="T13" fmla="*/ 0 h 260"/>
                <a:gd name="T14" fmla="*/ 126 w 261"/>
                <a:gd name="T15" fmla="*/ 68 h 260"/>
                <a:gd name="T16" fmla="*/ 126 w 261"/>
                <a:gd name="T17" fmla="*/ 68 h 260"/>
                <a:gd name="T18" fmla="*/ 168 w 261"/>
                <a:gd name="T19" fmla="*/ 130 h 260"/>
                <a:gd name="T20" fmla="*/ 261 w 261"/>
                <a:gd name="T21" fmla="*/ 26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0">
                  <a:moveTo>
                    <a:pt x="261" y="260"/>
                  </a:moveTo>
                  <a:lnTo>
                    <a:pt x="261" y="260"/>
                  </a:lnTo>
                  <a:lnTo>
                    <a:pt x="261" y="258"/>
                  </a:lnTo>
                  <a:lnTo>
                    <a:pt x="130" y="168"/>
                  </a:lnTo>
                  <a:lnTo>
                    <a:pt x="71" y="125"/>
                  </a:lnTo>
                  <a:lnTo>
                    <a:pt x="47" y="83"/>
                  </a:lnTo>
                  <a:lnTo>
                    <a:pt x="0" y="0"/>
                  </a:lnTo>
                  <a:lnTo>
                    <a:pt x="126" y="68"/>
                  </a:lnTo>
                  <a:lnTo>
                    <a:pt x="126" y="68"/>
                  </a:lnTo>
                  <a:lnTo>
                    <a:pt x="168" y="130"/>
                  </a:lnTo>
                  <a:lnTo>
                    <a:pt x="261" y="26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sp>
          <p:nvSpPr>
            <p:cNvPr id="155" name="Freeform 28">
              <a:extLst>
                <a:ext uri="{FF2B5EF4-FFF2-40B4-BE49-F238E27FC236}">
                  <a16:creationId xmlns:a16="http://schemas.microsoft.com/office/drawing/2014/main" id="{696C535B-81A9-B1AB-6AE6-DEB8BF9C6F35}"/>
                </a:ext>
              </a:extLst>
            </p:cNvPr>
            <p:cNvSpPr>
              <a:spLocks/>
            </p:cNvSpPr>
            <p:nvPr/>
          </p:nvSpPr>
          <p:spPr bwMode="auto">
            <a:xfrm>
              <a:off x="-4046964" y="2922059"/>
              <a:ext cx="342428" cy="341116"/>
            </a:xfrm>
            <a:custGeom>
              <a:avLst/>
              <a:gdLst>
                <a:gd name="T0" fmla="*/ 0 w 261"/>
                <a:gd name="T1" fmla="*/ 0 h 260"/>
                <a:gd name="T2" fmla="*/ 126 w 261"/>
                <a:gd name="T3" fmla="*/ 68 h 260"/>
                <a:gd name="T4" fmla="*/ 126 w 261"/>
                <a:gd name="T5" fmla="*/ 68 h 260"/>
                <a:gd name="T6" fmla="*/ 168 w 261"/>
                <a:gd name="T7" fmla="*/ 130 h 260"/>
                <a:gd name="T8" fmla="*/ 261 w 261"/>
                <a:gd name="T9" fmla="*/ 260 h 260"/>
                <a:gd name="T10" fmla="*/ 0 w 261"/>
                <a:gd name="T11" fmla="*/ 0 h 260"/>
              </a:gdLst>
              <a:ahLst/>
              <a:cxnLst>
                <a:cxn ang="0">
                  <a:pos x="T0" y="T1"/>
                </a:cxn>
                <a:cxn ang="0">
                  <a:pos x="T2" y="T3"/>
                </a:cxn>
                <a:cxn ang="0">
                  <a:pos x="T4" y="T5"/>
                </a:cxn>
                <a:cxn ang="0">
                  <a:pos x="T6" y="T7"/>
                </a:cxn>
                <a:cxn ang="0">
                  <a:pos x="T8" y="T9"/>
                </a:cxn>
                <a:cxn ang="0">
                  <a:pos x="T10" y="T11"/>
                </a:cxn>
              </a:cxnLst>
              <a:rect l="0" t="0" r="r" b="b"/>
              <a:pathLst>
                <a:path w="261" h="260">
                  <a:moveTo>
                    <a:pt x="0" y="0"/>
                  </a:moveTo>
                  <a:lnTo>
                    <a:pt x="126" y="68"/>
                  </a:lnTo>
                  <a:lnTo>
                    <a:pt x="126" y="68"/>
                  </a:lnTo>
                  <a:lnTo>
                    <a:pt x="168" y="130"/>
                  </a:lnTo>
                  <a:lnTo>
                    <a:pt x="261" y="26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sz="1800"/>
            </a:p>
          </p:txBody>
        </p:sp>
        <p:grpSp>
          <p:nvGrpSpPr>
            <p:cNvPr id="156" name="Group 155">
              <a:extLst>
                <a:ext uri="{FF2B5EF4-FFF2-40B4-BE49-F238E27FC236}">
                  <a16:creationId xmlns:a16="http://schemas.microsoft.com/office/drawing/2014/main" id="{94238D8F-1031-65B5-C1A9-3028F1321364}"/>
                </a:ext>
              </a:extLst>
            </p:cNvPr>
            <p:cNvGrpSpPr/>
            <p:nvPr/>
          </p:nvGrpSpPr>
          <p:grpSpPr>
            <a:xfrm>
              <a:off x="-5032263" y="1936759"/>
              <a:ext cx="1970600" cy="1970600"/>
              <a:chOff x="4902201" y="2746375"/>
              <a:chExt cx="2384425" cy="2384426"/>
            </a:xfrm>
          </p:grpSpPr>
          <p:sp>
            <p:nvSpPr>
              <p:cNvPr id="166" name="Rectangle 29">
                <a:extLst>
                  <a:ext uri="{FF2B5EF4-FFF2-40B4-BE49-F238E27FC236}">
                    <a16:creationId xmlns:a16="http://schemas.microsoft.com/office/drawing/2014/main" id="{6AEF10E0-A0E5-4506-1859-D47FF7C41D90}"/>
                  </a:ext>
                </a:extLst>
              </p:cNvPr>
              <p:cNvSpPr>
                <a:spLocks noChangeArrowheads="1"/>
              </p:cNvSpPr>
              <p:nvPr/>
            </p:nvSpPr>
            <p:spPr bwMode="auto">
              <a:xfrm>
                <a:off x="6091238" y="2746375"/>
                <a:ext cx="11113" cy="8731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7" name="Rectangle 30">
                <a:extLst>
                  <a:ext uri="{FF2B5EF4-FFF2-40B4-BE49-F238E27FC236}">
                    <a16:creationId xmlns:a16="http://schemas.microsoft.com/office/drawing/2014/main" id="{BD496DBF-B87C-CC3A-EB8B-3EFEF0F9553E}"/>
                  </a:ext>
                </a:extLst>
              </p:cNvPr>
              <p:cNvSpPr>
                <a:spLocks noChangeArrowheads="1"/>
              </p:cNvSpPr>
              <p:nvPr/>
            </p:nvSpPr>
            <p:spPr bwMode="auto">
              <a:xfrm>
                <a:off x="6094413" y="2762250"/>
                <a:ext cx="3175" cy="555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8" name="Freeform 31">
                <a:extLst>
                  <a:ext uri="{FF2B5EF4-FFF2-40B4-BE49-F238E27FC236}">
                    <a16:creationId xmlns:a16="http://schemas.microsoft.com/office/drawing/2014/main" id="{ABF9BE6A-D540-7DD1-E774-BC70A5C79BD2}"/>
                  </a:ext>
                </a:extLst>
              </p:cNvPr>
              <p:cNvSpPr>
                <a:spLocks/>
              </p:cNvSpPr>
              <p:nvPr/>
            </p:nvSpPr>
            <p:spPr bwMode="auto">
              <a:xfrm>
                <a:off x="5888038" y="2779713"/>
                <a:ext cx="14288" cy="53975"/>
              </a:xfrm>
              <a:custGeom>
                <a:avLst/>
                <a:gdLst>
                  <a:gd name="T0" fmla="*/ 9 w 9"/>
                  <a:gd name="T1" fmla="*/ 34 h 34"/>
                  <a:gd name="T2" fmla="*/ 7 w 9"/>
                  <a:gd name="T3" fmla="*/ 34 h 34"/>
                  <a:gd name="T4" fmla="*/ 0 w 9"/>
                  <a:gd name="T5" fmla="*/ 0 h 34"/>
                  <a:gd name="T6" fmla="*/ 4 w 9"/>
                  <a:gd name="T7" fmla="*/ 0 h 34"/>
                  <a:gd name="T8" fmla="*/ 9 w 9"/>
                  <a:gd name="T9" fmla="*/ 34 h 34"/>
                </a:gdLst>
                <a:ahLst/>
                <a:cxnLst>
                  <a:cxn ang="0">
                    <a:pos x="T0" y="T1"/>
                  </a:cxn>
                  <a:cxn ang="0">
                    <a:pos x="T2" y="T3"/>
                  </a:cxn>
                  <a:cxn ang="0">
                    <a:pos x="T4" y="T5"/>
                  </a:cxn>
                  <a:cxn ang="0">
                    <a:pos x="T6" y="T7"/>
                  </a:cxn>
                  <a:cxn ang="0">
                    <a:pos x="T8" y="T9"/>
                  </a:cxn>
                </a:cxnLst>
                <a:rect l="0" t="0" r="r" b="b"/>
                <a:pathLst>
                  <a:path w="9" h="34">
                    <a:moveTo>
                      <a:pt x="9" y="34"/>
                    </a:moveTo>
                    <a:lnTo>
                      <a:pt x="7" y="34"/>
                    </a:lnTo>
                    <a:lnTo>
                      <a:pt x="0" y="0"/>
                    </a:lnTo>
                    <a:lnTo>
                      <a:pt x="4" y="0"/>
                    </a:lnTo>
                    <a:lnTo>
                      <a:pt x="9" y="3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69" name="Freeform 32">
                <a:extLst>
                  <a:ext uri="{FF2B5EF4-FFF2-40B4-BE49-F238E27FC236}">
                    <a16:creationId xmlns:a16="http://schemas.microsoft.com/office/drawing/2014/main" id="{112AF66E-233A-1586-A749-1957669CB97E}"/>
                  </a:ext>
                </a:extLst>
              </p:cNvPr>
              <p:cNvSpPr>
                <a:spLocks/>
              </p:cNvSpPr>
              <p:nvPr/>
            </p:nvSpPr>
            <p:spPr bwMode="auto">
              <a:xfrm>
                <a:off x="5691188" y="2833688"/>
                <a:ext cx="23813" cy="52388"/>
              </a:xfrm>
              <a:custGeom>
                <a:avLst/>
                <a:gdLst>
                  <a:gd name="T0" fmla="*/ 15 w 15"/>
                  <a:gd name="T1" fmla="*/ 30 h 33"/>
                  <a:gd name="T2" fmla="*/ 12 w 15"/>
                  <a:gd name="T3" fmla="*/ 33 h 33"/>
                  <a:gd name="T4" fmla="*/ 0 w 15"/>
                  <a:gd name="T5" fmla="*/ 0 h 33"/>
                  <a:gd name="T6" fmla="*/ 3 w 15"/>
                  <a:gd name="T7" fmla="*/ 0 h 33"/>
                  <a:gd name="T8" fmla="*/ 15 w 15"/>
                  <a:gd name="T9" fmla="*/ 30 h 33"/>
                </a:gdLst>
                <a:ahLst/>
                <a:cxnLst>
                  <a:cxn ang="0">
                    <a:pos x="T0" y="T1"/>
                  </a:cxn>
                  <a:cxn ang="0">
                    <a:pos x="T2" y="T3"/>
                  </a:cxn>
                  <a:cxn ang="0">
                    <a:pos x="T4" y="T5"/>
                  </a:cxn>
                  <a:cxn ang="0">
                    <a:pos x="T6" y="T7"/>
                  </a:cxn>
                  <a:cxn ang="0">
                    <a:pos x="T8" y="T9"/>
                  </a:cxn>
                </a:cxnLst>
                <a:rect l="0" t="0" r="r" b="b"/>
                <a:pathLst>
                  <a:path w="15" h="33">
                    <a:moveTo>
                      <a:pt x="15" y="30"/>
                    </a:moveTo>
                    <a:lnTo>
                      <a:pt x="12" y="33"/>
                    </a:lnTo>
                    <a:lnTo>
                      <a:pt x="0" y="0"/>
                    </a:lnTo>
                    <a:lnTo>
                      <a:pt x="3" y="0"/>
                    </a:lnTo>
                    <a:lnTo>
                      <a:pt x="15" y="3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0" name="Freeform 33">
                <a:extLst>
                  <a:ext uri="{FF2B5EF4-FFF2-40B4-BE49-F238E27FC236}">
                    <a16:creationId xmlns:a16="http://schemas.microsoft.com/office/drawing/2014/main" id="{5CABF9B8-1962-92E2-4E32-947BB3277B44}"/>
                  </a:ext>
                </a:extLst>
              </p:cNvPr>
              <p:cNvSpPr>
                <a:spLocks/>
              </p:cNvSpPr>
              <p:nvPr/>
            </p:nvSpPr>
            <p:spPr bwMode="auto">
              <a:xfrm>
                <a:off x="5503863" y="2919413"/>
                <a:ext cx="33338" cy="49213"/>
              </a:xfrm>
              <a:custGeom>
                <a:avLst/>
                <a:gdLst>
                  <a:gd name="T0" fmla="*/ 21 w 21"/>
                  <a:gd name="T1" fmla="*/ 28 h 31"/>
                  <a:gd name="T2" fmla="*/ 19 w 21"/>
                  <a:gd name="T3" fmla="*/ 31 h 31"/>
                  <a:gd name="T4" fmla="*/ 0 w 21"/>
                  <a:gd name="T5" fmla="*/ 0 h 31"/>
                  <a:gd name="T6" fmla="*/ 5 w 21"/>
                  <a:gd name="T7" fmla="*/ 0 h 31"/>
                  <a:gd name="T8" fmla="*/ 21 w 21"/>
                  <a:gd name="T9" fmla="*/ 28 h 31"/>
                </a:gdLst>
                <a:ahLst/>
                <a:cxnLst>
                  <a:cxn ang="0">
                    <a:pos x="T0" y="T1"/>
                  </a:cxn>
                  <a:cxn ang="0">
                    <a:pos x="T2" y="T3"/>
                  </a:cxn>
                  <a:cxn ang="0">
                    <a:pos x="T4" y="T5"/>
                  </a:cxn>
                  <a:cxn ang="0">
                    <a:pos x="T6" y="T7"/>
                  </a:cxn>
                  <a:cxn ang="0">
                    <a:pos x="T8" y="T9"/>
                  </a:cxn>
                </a:cxnLst>
                <a:rect l="0" t="0" r="r" b="b"/>
                <a:pathLst>
                  <a:path w="21" h="31">
                    <a:moveTo>
                      <a:pt x="21" y="28"/>
                    </a:moveTo>
                    <a:lnTo>
                      <a:pt x="19" y="31"/>
                    </a:lnTo>
                    <a:lnTo>
                      <a:pt x="0" y="0"/>
                    </a:lnTo>
                    <a:lnTo>
                      <a:pt x="5" y="0"/>
                    </a:lnTo>
                    <a:lnTo>
                      <a:pt x="21"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1" name="Freeform 34">
                <a:extLst>
                  <a:ext uri="{FF2B5EF4-FFF2-40B4-BE49-F238E27FC236}">
                    <a16:creationId xmlns:a16="http://schemas.microsoft.com/office/drawing/2014/main" id="{A4B5816D-DCA6-7FB8-235D-E92BADC35429}"/>
                  </a:ext>
                </a:extLst>
              </p:cNvPr>
              <p:cNvSpPr>
                <a:spLocks/>
              </p:cNvSpPr>
              <p:nvPr/>
            </p:nvSpPr>
            <p:spPr bwMode="auto">
              <a:xfrm>
                <a:off x="5338763" y="3035300"/>
                <a:ext cx="36513" cy="46038"/>
              </a:xfrm>
              <a:custGeom>
                <a:avLst/>
                <a:gdLst>
                  <a:gd name="T0" fmla="*/ 23 w 23"/>
                  <a:gd name="T1" fmla="*/ 27 h 29"/>
                  <a:gd name="T2" fmla="*/ 21 w 23"/>
                  <a:gd name="T3" fmla="*/ 29 h 29"/>
                  <a:gd name="T4" fmla="*/ 0 w 23"/>
                  <a:gd name="T5" fmla="*/ 3 h 29"/>
                  <a:gd name="T6" fmla="*/ 2 w 23"/>
                  <a:gd name="T7" fmla="*/ 0 h 29"/>
                  <a:gd name="T8" fmla="*/ 23 w 23"/>
                  <a:gd name="T9" fmla="*/ 27 h 29"/>
                </a:gdLst>
                <a:ahLst/>
                <a:cxnLst>
                  <a:cxn ang="0">
                    <a:pos x="T0" y="T1"/>
                  </a:cxn>
                  <a:cxn ang="0">
                    <a:pos x="T2" y="T3"/>
                  </a:cxn>
                  <a:cxn ang="0">
                    <a:pos x="T4" y="T5"/>
                  </a:cxn>
                  <a:cxn ang="0">
                    <a:pos x="T6" y="T7"/>
                  </a:cxn>
                  <a:cxn ang="0">
                    <a:pos x="T8" y="T9"/>
                  </a:cxn>
                </a:cxnLst>
                <a:rect l="0" t="0" r="r" b="b"/>
                <a:pathLst>
                  <a:path w="23" h="29">
                    <a:moveTo>
                      <a:pt x="23" y="27"/>
                    </a:moveTo>
                    <a:lnTo>
                      <a:pt x="21" y="29"/>
                    </a:lnTo>
                    <a:lnTo>
                      <a:pt x="0" y="3"/>
                    </a:lnTo>
                    <a:lnTo>
                      <a:pt x="2" y="0"/>
                    </a:lnTo>
                    <a:lnTo>
                      <a:pt x="23" y="2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2" name="Freeform 35">
                <a:extLst>
                  <a:ext uri="{FF2B5EF4-FFF2-40B4-BE49-F238E27FC236}">
                    <a16:creationId xmlns:a16="http://schemas.microsoft.com/office/drawing/2014/main" id="{DD6AB020-DAF0-BDD1-DA85-F8E789D13893}"/>
                  </a:ext>
                </a:extLst>
              </p:cNvPr>
              <p:cNvSpPr>
                <a:spLocks/>
              </p:cNvSpPr>
              <p:nvPr/>
            </p:nvSpPr>
            <p:spPr bwMode="auto">
              <a:xfrm>
                <a:off x="5191126" y="3178175"/>
                <a:ext cx="46038" cy="38100"/>
              </a:xfrm>
              <a:custGeom>
                <a:avLst/>
                <a:gdLst>
                  <a:gd name="T0" fmla="*/ 29 w 29"/>
                  <a:gd name="T1" fmla="*/ 22 h 24"/>
                  <a:gd name="T2" fmla="*/ 26 w 29"/>
                  <a:gd name="T3" fmla="*/ 24 h 24"/>
                  <a:gd name="T4" fmla="*/ 0 w 29"/>
                  <a:gd name="T5" fmla="*/ 3 h 24"/>
                  <a:gd name="T6" fmla="*/ 3 w 29"/>
                  <a:gd name="T7" fmla="*/ 0 h 24"/>
                  <a:gd name="T8" fmla="*/ 29 w 29"/>
                  <a:gd name="T9" fmla="*/ 22 h 24"/>
                </a:gdLst>
                <a:ahLst/>
                <a:cxnLst>
                  <a:cxn ang="0">
                    <a:pos x="T0" y="T1"/>
                  </a:cxn>
                  <a:cxn ang="0">
                    <a:pos x="T2" y="T3"/>
                  </a:cxn>
                  <a:cxn ang="0">
                    <a:pos x="T4" y="T5"/>
                  </a:cxn>
                  <a:cxn ang="0">
                    <a:pos x="T6" y="T7"/>
                  </a:cxn>
                  <a:cxn ang="0">
                    <a:pos x="T8" y="T9"/>
                  </a:cxn>
                </a:cxnLst>
                <a:rect l="0" t="0" r="r" b="b"/>
                <a:pathLst>
                  <a:path w="29" h="24">
                    <a:moveTo>
                      <a:pt x="29" y="22"/>
                    </a:moveTo>
                    <a:lnTo>
                      <a:pt x="26" y="24"/>
                    </a:lnTo>
                    <a:lnTo>
                      <a:pt x="0" y="3"/>
                    </a:lnTo>
                    <a:lnTo>
                      <a:pt x="3" y="0"/>
                    </a:lnTo>
                    <a:lnTo>
                      <a:pt x="29" y="2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3" name="Freeform 36">
                <a:extLst>
                  <a:ext uri="{FF2B5EF4-FFF2-40B4-BE49-F238E27FC236}">
                    <a16:creationId xmlns:a16="http://schemas.microsoft.com/office/drawing/2014/main" id="{DAF1E0E4-399A-021A-A4A3-4329EB108ADD}"/>
                  </a:ext>
                </a:extLst>
              </p:cNvPr>
              <p:cNvSpPr>
                <a:spLocks/>
              </p:cNvSpPr>
              <p:nvPr/>
            </p:nvSpPr>
            <p:spPr bwMode="auto">
              <a:xfrm>
                <a:off x="5075238" y="3344863"/>
                <a:ext cx="49213" cy="33338"/>
              </a:xfrm>
              <a:custGeom>
                <a:avLst/>
                <a:gdLst>
                  <a:gd name="T0" fmla="*/ 31 w 31"/>
                  <a:gd name="T1" fmla="*/ 19 h 21"/>
                  <a:gd name="T2" fmla="*/ 31 w 31"/>
                  <a:gd name="T3" fmla="*/ 21 h 21"/>
                  <a:gd name="T4" fmla="*/ 0 w 31"/>
                  <a:gd name="T5" fmla="*/ 4 h 21"/>
                  <a:gd name="T6" fmla="*/ 2 w 31"/>
                  <a:gd name="T7" fmla="*/ 0 h 21"/>
                  <a:gd name="T8" fmla="*/ 31 w 31"/>
                  <a:gd name="T9" fmla="*/ 19 h 21"/>
                </a:gdLst>
                <a:ahLst/>
                <a:cxnLst>
                  <a:cxn ang="0">
                    <a:pos x="T0" y="T1"/>
                  </a:cxn>
                  <a:cxn ang="0">
                    <a:pos x="T2" y="T3"/>
                  </a:cxn>
                  <a:cxn ang="0">
                    <a:pos x="T4" y="T5"/>
                  </a:cxn>
                  <a:cxn ang="0">
                    <a:pos x="T6" y="T7"/>
                  </a:cxn>
                  <a:cxn ang="0">
                    <a:pos x="T8" y="T9"/>
                  </a:cxn>
                </a:cxnLst>
                <a:rect l="0" t="0" r="r" b="b"/>
                <a:pathLst>
                  <a:path w="31" h="21">
                    <a:moveTo>
                      <a:pt x="31" y="19"/>
                    </a:moveTo>
                    <a:lnTo>
                      <a:pt x="31" y="21"/>
                    </a:lnTo>
                    <a:lnTo>
                      <a:pt x="0" y="4"/>
                    </a:lnTo>
                    <a:lnTo>
                      <a:pt x="2" y="0"/>
                    </a:lnTo>
                    <a:lnTo>
                      <a:pt x="31"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4" name="Freeform 37">
                <a:extLst>
                  <a:ext uri="{FF2B5EF4-FFF2-40B4-BE49-F238E27FC236}">
                    <a16:creationId xmlns:a16="http://schemas.microsoft.com/office/drawing/2014/main" id="{5F6F3A21-B551-0DB0-7ECA-9C8A6DC5560F}"/>
                  </a:ext>
                </a:extLst>
              </p:cNvPr>
              <p:cNvSpPr>
                <a:spLocks/>
              </p:cNvSpPr>
              <p:nvPr/>
            </p:nvSpPr>
            <p:spPr bwMode="auto">
              <a:xfrm>
                <a:off x="4987926" y="3532188"/>
                <a:ext cx="52388" cy="22225"/>
              </a:xfrm>
              <a:custGeom>
                <a:avLst/>
                <a:gdLst>
                  <a:gd name="T0" fmla="*/ 33 w 33"/>
                  <a:gd name="T1" fmla="*/ 12 h 14"/>
                  <a:gd name="T2" fmla="*/ 33 w 33"/>
                  <a:gd name="T3" fmla="*/ 14 h 14"/>
                  <a:gd name="T4" fmla="*/ 0 w 33"/>
                  <a:gd name="T5" fmla="*/ 2 h 14"/>
                  <a:gd name="T6" fmla="*/ 3 w 33"/>
                  <a:gd name="T7" fmla="*/ 0 h 14"/>
                  <a:gd name="T8" fmla="*/ 33 w 33"/>
                  <a:gd name="T9" fmla="*/ 12 h 14"/>
                </a:gdLst>
                <a:ahLst/>
                <a:cxnLst>
                  <a:cxn ang="0">
                    <a:pos x="T0" y="T1"/>
                  </a:cxn>
                  <a:cxn ang="0">
                    <a:pos x="T2" y="T3"/>
                  </a:cxn>
                  <a:cxn ang="0">
                    <a:pos x="T4" y="T5"/>
                  </a:cxn>
                  <a:cxn ang="0">
                    <a:pos x="T6" y="T7"/>
                  </a:cxn>
                  <a:cxn ang="0">
                    <a:pos x="T8" y="T9"/>
                  </a:cxn>
                </a:cxnLst>
                <a:rect l="0" t="0" r="r" b="b"/>
                <a:pathLst>
                  <a:path w="33" h="14">
                    <a:moveTo>
                      <a:pt x="33" y="12"/>
                    </a:moveTo>
                    <a:lnTo>
                      <a:pt x="33" y="14"/>
                    </a:lnTo>
                    <a:lnTo>
                      <a:pt x="0" y="2"/>
                    </a:lnTo>
                    <a:lnTo>
                      <a:pt x="3" y="0"/>
                    </a:lnTo>
                    <a:lnTo>
                      <a:pt x="33" y="1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5" name="Freeform 38">
                <a:extLst>
                  <a:ext uri="{FF2B5EF4-FFF2-40B4-BE49-F238E27FC236}">
                    <a16:creationId xmlns:a16="http://schemas.microsoft.com/office/drawing/2014/main" id="{E126576A-8C38-658B-1B18-762CD861CA0D}"/>
                  </a:ext>
                </a:extLst>
              </p:cNvPr>
              <p:cNvSpPr>
                <a:spLocks/>
              </p:cNvSpPr>
              <p:nvPr/>
            </p:nvSpPr>
            <p:spPr bwMode="auto">
              <a:xfrm>
                <a:off x="4935538" y="3727450"/>
                <a:ext cx="57150" cy="15875"/>
              </a:xfrm>
              <a:custGeom>
                <a:avLst/>
                <a:gdLst>
                  <a:gd name="T0" fmla="*/ 36 w 36"/>
                  <a:gd name="T1" fmla="*/ 7 h 10"/>
                  <a:gd name="T2" fmla="*/ 33 w 36"/>
                  <a:gd name="T3" fmla="*/ 10 h 10"/>
                  <a:gd name="T4" fmla="*/ 0 w 36"/>
                  <a:gd name="T5" fmla="*/ 5 h 10"/>
                  <a:gd name="T6" fmla="*/ 0 w 36"/>
                  <a:gd name="T7" fmla="*/ 0 h 10"/>
                  <a:gd name="T8" fmla="*/ 36 w 36"/>
                  <a:gd name="T9" fmla="*/ 7 h 10"/>
                </a:gdLst>
                <a:ahLst/>
                <a:cxnLst>
                  <a:cxn ang="0">
                    <a:pos x="T0" y="T1"/>
                  </a:cxn>
                  <a:cxn ang="0">
                    <a:pos x="T2" y="T3"/>
                  </a:cxn>
                  <a:cxn ang="0">
                    <a:pos x="T4" y="T5"/>
                  </a:cxn>
                  <a:cxn ang="0">
                    <a:pos x="T6" y="T7"/>
                  </a:cxn>
                  <a:cxn ang="0">
                    <a:pos x="T8" y="T9"/>
                  </a:cxn>
                </a:cxnLst>
                <a:rect l="0" t="0" r="r" b="b"/>
                <a:pathLst>
                  <a:path w="36" h="10">
                    <a:moveTo>
                      <a:pt x="36" y="7"/>
                    </a:moveTo>
                    <a:lnTo>
                      <a:pt x="33" y="10"/>
                    </a:lnTo>
                    <a:lnTo>
                      <a:pt x="0" y="5"/>
                    </a:lnTo>
                    <a:lnTo>
                      <a:pt x="0" y="0"/>
                    </a:lnTo>
                    <a:lnTo>
                      <a:pt x="36" y="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6" name="Rectangle 39">
                <a:extLst>
                  <a:ext uri="{FF2B5EF4-FFF2-40B4-BE49-F238E27FC236}">
                    <a16:creationId xmlns:a16="http://schemas.microsoft.com/office/drawing/2014/main" id="{340B1B85-8285-5403-0D8C-F6BF3B58FA6A}"/>
                  </a:ext>
                </a:extLst>
              </p:cNvPr>
              <p:cNvSpPr>
                <a:spLocks noChangeArrowheads="1"/>
              </p:cNvSpPr>
              <p:nvPr/>
            </p:nvSpPr>
            <p:spPr bwMode="auto">
              <a:xfrm>
                <a:off x="4916488" y="3933825"/>
                <a:ext cx="57150" cy="4763"/>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7" name="Freeform 40">
                <a:extLst>
                  <a:ext uri="{FF2B5EF4-FFF2-40B4-BE49-F238E27FC236}">
                    <a16:creationId xmlns:a16="http://schemas.microsoft.com/office/drawing/2014/main" id="{94C78B5B-5C25-987D-A3F2-9E7955616884}"/>
                  </a:ext>
                </a:extLst>
              </p:cNvPr>
              <p:cNvSpPr>
                <a:spLocks/>
              </p:cNvSpPr>
              <p:nvPr/>
            </p:nvSpPr>
            <p:spPr bwMode="auto">
              <a:xfrm>
                <a:off x="4935538" y="4125913"/>
                <a:ext cx="52388" cy="15875"/>
              </a:xfrm>
              <a:custGeom>
                <a:avLst/>
                <a:gdLst>
                  <a:gd name="T0" fmla="*/ 33 w 33"/>
                  <a:gd name="T1" fmla="*/ 0 h 10"/>
                  <a:gd name="T2" fmla="*/ 33 w 33"/>
                  <a:gd name="T3" fmla="*/ 5 h 10"/>
                  <a:gd name="T4" fmla="*/ 0 w 33"/>
                  <a:gd name="T5" fmla="*/ 10 h 10"/>
                  <a:gd name="T6" fmla="*/ 0 w 33"/>
                  <a:gd name="T7" fmla="*/ 7 h 10"/>
                  <a:gd name="T8" fmla="*/ 33 w 33"/>
                  <a:gd name="T9" fmla="*/ 0 h 10"/>
                </a:gdLst>
                <a:ahLst/>
                <a:cxnLst>
                  <a:cxn ang="0">
                    <a:pos x="T0" y="T1"/>
                  </a:cxn>
                  <a:cxn ang="0">
                    <a:pos x="T2" y="T3"/>
                  </a:cxn>
                  <a:cxn ang="0">
                    <a:pos x="T4" y="T5"/>
                  </a:cxn>
                  <a:cxn ang="0">
                    <a:pos x="T6" y="T7"/>
                  </a:cxn>
                  <a:cxn ang="0">
                    <a:pos x="T8" y="T9"/>
                  </a:cxn>
                </a:cxnLst>
                <a:rect l="0" t="0" r="r" b="b"/>
                <a:pathLst>
                  <a:path w="33" h="10">
                    <a:moveTo>
                      <a:pt x="33" y="0"/>
                    </a:moveTo>
                    <a:lnTo>
                      <a:pt x="33" y="5"/>
                    </a:lnTo>
                    <a:lnTo>
                      <a:pt x="0" y="10"/>
                    </a:lnTo>
                    <a:lnTo>
                      <a:pt x="0" y="7"/>
                    </a:lnTo>
                    <a:lnTo>
                      <a:pt x="33"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8" name="Freeform 41">
                <a:extLst>
                  <a:ext uri="{FF2B5EF4-FFF2-40B4-BE49-F238E27FC236}">
                    <a16:creationId xmlns:a16="http://schemas.microsoft.com/office/drawing/2014/main" id="{5CF50FD5-3EC3-EDFF-8604-BEE3DC2E3F43}"/>
                  </a:ext>
                </a:extLst>
              </p:cNvPr>
              <p:cNvSpPr>
                <a:spLocks/>
              </p:cNvSpPr>
              <p:nvPr/>
            </p:nvSpPr>
            <p:spPr bwMode="auto">
              <a:xfrm>
                <a:off x="4987926" y="4318000"/>
                <a:ext cx="52388" cy="22225"/>
              </a:xfrm>
              <a:custGeom>
                <a:avLst/>
                <a:gdLst>
                  <a:gd name="T0" fmla="*/ 31 w 33"/>
                  <a:gd name="T1" fmla="*/ 0 h 14"/>
                  <a:gd name="T2" fmla="*/ 33 w 33"/>
                  <a:gd name="T3" fmla="*/ 2 h 14"/>
                  <a:gd name="T4" fmla="*/ 0 w 33"/>
                  <a:gd name="T5" fmla="*/ 14 h 14"/>
                  <a:gd name="T6" fmla="*/ 0 w 33"/>
                  <a:gd name="T7" fmla="*/ 9 h 14"/>
                  <a:gd name="T8" fmla="*/ 31 w 33"/>
                  <a:gd name="T9" fmla="*/ 0 h 14"/>
                </a:gdLst>
                <a:ahLst/>
                <a:cxnLst>
                  <a:cxn ang="0">
                    <a:pos x="T0" y="T1"/>
                  </a:cxn>
                  <a:cxn ang="0">
                    <a:pos x="T2" y="T3"/>
                  </a:cxn>
                  <a:cxn ang="0">
                    <a:pos x="T4" y="T5"/>
                  </a:cxn>
                  <a:cxn ang="0">
                    <a:pos x="T6" y="T7"/>
                  </a:cxn>
                  <a:cxn ang="0">
                    <a:pos x="T8" y="T9"/>
                  </a:cxn>
                </a:cxnLst>
                <a:rect l="0" t="0" r="r" b="b"/>
                <a:pathLst>
                  <a:path w="33" h="14">
                    <a:moveTo>
                      <a:pt x="31" y="0"/>
                    </a:moveTo>
                    <a:lnTo>
                      <a:pt x="33" y="2"/>
                    </a:lnTo>
                    <a:lnTo>
                      <a:pt x="0" y="14"/>
                    </a:lnTo>
                    <a:lnTo>
                      <a:pt x="0" y="9"/>
                    </a:lnTo>
                    <a:lnTo>
                      <a:pt x="31"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79" name="Freeform 42">
                <a:extLst>
                  <a:ext uri="{FF2B5EF4-FFF2-40B4-BE49-F238E27FC236}">
                    <a16:creationId xmlns:a16="http://schemas.microsoft.com/office/drawing/2014/main" id="{75E56025-3ACD-BD85-663B-0BC78D2442CF}"/>
                  </a:ext>
                </a:extLst>
              </p:cNvPr>
              <p:cNvSpPr>
                <a:spLocks/>
              </p:cNvSpPr>
              <p:nvPr/>
            </p:nvSpPr>
            <p:spPr bwMode="auto">
              <a:xfrm>
                <a:off x="5075238" y="4494213"/>
                <a:ext cx="49213" cy="30163"/>
              </a:xfrm>
              <a:custGeom>
                <a:avLst/>
                <a:gdLst>
                  <a:gd name="T0" fmla="*/ 28 w 31"/>
                  <a:gd name="T1" fmla="*/ 0 h 19"/>
                  <a:gd name="T2" fmla="*/ 31 w 31"/>
                  <a:gd name="T3" fmla="*/ 3 h 19"/>
                  <a:gd name="T4" fmla="*/ 0 w 31"/>
                  <a:gd name="T5" fmla="*/ 19 h 19"/>
                  <a:gd name="T6" fmla="*/ 0 w 31"/>
                  <a:gd name="T7" fmla="*/ 17 h 19"/>
                  <a:gd name="T8" fmla="*/ 28 w 31"/>
                  <a:gd name="T9" fmla="*/ 0 h 19"/>
                </a:gdLst>
                <a:ahLst/>
                <a:cxnLst>
                  <a:cxn ang="0">
                    <a:pos x="T0" y="T1"/>
                  </a:cxn>
                  <a:cxn ang="0">
                    <a:pos x="T2" y="T3"/>
                  </a:cxn>
                  <a:cxn ang="0">
                    <a:pos x="T4" y="T5"/>
                  </a:cxn>
                  <a:cxn ang="0">
                    <a:pos x="T6" y="T7"/>
                  </a:cxn>
                  <a:cxn ang="0">
                    <a:pos x="T8" y="T9"/>
                  </a:cxn>
                </a:cxnLst>
                <a:rect l="0" t="0" r="r" b="b"/>
                <a:pathLst>
                  <a:path w="31" h="19">
                    <a:moveTo>
                      <a:pt x="28" y="0"/>
                    </a:moveTo>
                    <a:lnTo>
                      <a:pt x="31" y="3"/>
                    </a:lnTo>
                    <a:lnTo>
                      <a:pt x="0" y="19"/>
                    </a:lnTo>
                    <a:lnTo>
                      <a:pt x="0" y="17"/>
                    </a:lnTo>
                    <a:lnTo>
                      <a:pt x="2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0" name="Freeform 43">
                <a:extLst>
                  <a:ext uri="{FF2B5EF4-FFF2-40B4-BE49-F238E27FC236}">
                    <a16:creationId xmlns:a16="http://schemas.microsoft.com/office/drawing/2014/main" id="{02FA91DC-8065-E63A-BCA4-20AF02F650C1}"/>
                  </a:ext>
                </a:extLst>
              </p:cNvPr>
              <p:cNvSpPr>
                <a:spLocks/>
              </p:cNvSpPr>
              <p:nvPr/>
            </p:nvSpPr>
            <p:spPr bwMode="auto">
              <a:xfrm>
                <a:off x="5191126" y="4652963"/>
                <a:ext cx="46038" cy="41275"/>
              </a:xfrm>
              <a:custGeom>
                <a:avLst/>
                <a:gdLst>
                  <a:gd name="T0" fmla="*/ 26 w 29"/>
                  <a:gd name="T1" fmla="*/ 0 h 26"/>
                  <a:gd name="T2" fmla="*/ 29 w 29"/>
                  <a:gd name="T3" fmla="*/ 4 h 26"/>
                  <a:gd name="T4" fmla="*/ 3 w 29"/>
                  <a:gd name="T5" fmla="*/ 26 h 26"/>
                  <a:gd name="T6" fmla="*/ 0 w 29"/>
                  <a:gd name="T7" fmla="*/ 23 h 26"/>
                  <a:gd name="T8" fmla="*/ 26 w 29"/>
                  <a:gd name="T9" fmla="*/ 0 h 26"/>
                </a:gdLst>
                <a:ahLst/>
                <a:cxnLst>
                  <a:cxn ang="0">
                    <a:pos x="T0" y="T1"/>
                  </a:cxn>
                  <a:cxn ang="0">
                    <a:pos x="T2" y="T3"/>
                  </a:cxn>
                  <a:cxn ang="0">
                    <a:pos x="T4" y="T5"/>
                  </a:cxn>
                  <a:cxn ang="0">
                    <a:pos x="T6" y="T7"/>
                  </a:cxn>
                  <a:cxn ang="0">
                    <a:pos x="T8" y="T9"/>
                  </a:cxn>
                </a:cxnLst>
                <a:rect l="0" t="0" r="r" b="b"/>
                <a:pathLst>
                  <a:path w="29" h="26">
                    <a:moveTo>
                      <a:pt x="26" y="0"/>
                    </a:moveTo>
                    <a:lnTo>
                      <a:pt x="29" y="4"/>
                    </a:lnTo>
                    <a:lnTo>
                      <a:pt x="3" y="26"/>
                    </a:lnTo>
                    <a:lnTo>
                      <a:pt x="0" y="23"/>
                    </a:lnTo>
                    <a:lnTo>
                      <a:pt x="26"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1" name="Freeform 44">
                <a:extLst>
                  <a:ext uri="{FF2B5EF4-FFF2-40B4-BE49-F238E27FC236}">
                    <a16:creationId xmlns:a16="http://schemas.microsoft.com/office/drawing/2014/main" id="{446AA40A-FE07-CC1B-18AB-A461DDCF49ED}"/>
                  </a:ext>
                </a:extLst>
              </p:cNvPr>
              <p:cNvSpPr>
                <a:spLocks/>
              </p:cNvSpPr>
              <p:nvPr/>
            </p:nvSpPr>
            <p:spPr bwMode="auto">
              <a:xfrm>
                <a:off x="5334001" y="4791075"/>
                <a:ext cx="38100" cy="46038"/>
              </a:xfrm>
              <a:custGeom>
                <a:avLst/>
                <a:gdLst>
                  <a:gd name="T0" fmla="*/ 22 w 24"/>
                  <a:gd name="T1" fmla="*/ 0 h 29"/>
                  <a:gd name="T2" fmla="*/ 24 w 24"/>
                  <a:gd name="T3" fmla="*/ 3 h 29"/>
                  <a:gd name="T4" fmla="*/ 3 w 24"/>
                  <a:gd name="T5" fmla="*/ 29 h 29"/>
                  <a:gd name="T6" fmla="*/ 0 w 24"/>
                  <a:gd name="T7" fmla="*/ 26 h 29"/>
                  <a:gd name="T8" fmla="*/ 22 w 24"/>
                  <a:gd name="T9" fmla="*/ 0 h 29"/>
                </a:gdLst>
                <a:ahLst/>
                <a:cxnLst>
                  <a:cxn ang="0">
                    <a:pos x="T0" y="T1"/>
                  </a:cxn>
                  <a:cxn ang="0">
                    <a:pos x="T2" y="T3"/>
                  </a:cxn>
                  <a:cxn ang="0">
                    <a:pos x="T4" y="T5"/>
                  </a:cxn>
                  <a:cxn ang="0">
                    <a:pos x="T6" y="T7"/>
                  </a:cxn>
                  <a:cxn ang="0">
                    <a:pos x="T8" y="T9"/>
                  </a:cxn>
                </a:cxnLst>
                <a:rect l="0" t="0" r="r" b="b"/>
                <a:pathLst>
                  <a:path w="24" h="29">
                    <a:moveTo>
                      <a:pt x="22" y="0"/>
                    </a:moveTo>
                    <a:lnTo>
                      <a:pt x="24" y="3"/>
                    </a:lnTo>
                    <a:lnTo>
                      <a:pt x="3" y="29"/>
                    </a:lnTo>
                    <a:lnTo>
                      <a:pt x="0" y="26"/>
                    </a:lnTo>
                    <a:lnTo>
                      <a:pt x="2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2" name="Freeform 45">
                <a:extLst>
                  <a:ext uri="{FF2B5EF4-FFF2-40B4-BE49-F238E27FC236}">
                    <a16:creationId xmlns:a16="http://schemas.microsoft.com/office/drawing/2014/main" id="{12905B5C-6807-90F5-FAD9-8784D09DBF98}"/>
                  </a:ext>
                </a:extLst>
              </p:cNvPr>
              <p:cNvSpPr>
                <a:spLocks/>
              </p:cNvSpPr>
              <p:nvPr/>
            </p:nvSpPr>
            <p:spPr bwMode="auto">
              <a:xfrm>
                <a:off x="5500688" y="4903788"/>
                <a:ext cx="33338" cy="53975"/>
              </a:xfrm>
              <a:custGeom>
                <a:avLst/>
                <a:gdLst>
                  <a:gd name="T0" fmla="*/ 18 w 21"/>
                  <a:gd name="T1" fmla="*/ 0 h 34"/>
                  <a:gd name="T2" fmla="*/ 21 w 21"/>
                  <a:gd name="T3" fmla="*/ 3 h 34"/>
                  <a:gd name="T4" fmla="*/ 4 w 21"/>
                  <a:gd name="T5" fmla="*/ 34 h 34"/>
                  <a:gd name="T6" fmla="*/ 0 w 21"/>
                  <a:gd name="T7" fmla="*/ 31 h 34"/>
                  <a:gd name="T8" fmla="*/ 18 w 21"/>
                  <a:gd name="T9" fmla="*/ 0 h 34"/>
                </a:gdLst>
                <a:ahLst/>
                <a:cxnLst>
                  <a:cxn ang="0">
                    <a:pos x="T0" y="T1"/>
                  </a:cxn>
                  <a:cxn ang="0">
                    <a:pos x="T2" y="T3"/>
                  </a:cxn>
                  <a:cxn ang="0">
                    <a:pos x="T4" y="T5"/>
                  </a:cxn>
                  <a:cxn ang="0">
                    <a:pos x="T6" y="T7"/>
                  </a:cxn>
                  <a:cxn ang="0">
                    <a:pos x="T8" y="T9"/>
                  </a:cxn>
                </a:cxnLst>
                <a:rect l="0" t="0" r="r" b="b"/>
                <a:pathLst>
                  <a:path w="21" h="34">
                    <a:moveTo>
                      <a:pt x="18" y="0"/>
                    </a:moveTo>
                    <a:lnTo>
                      <a:pt x="21" y="3"/>
                    </a:lnTo>
                    <a:lnTo>
                      <a:pt x="4" y="34"/>
                    </a:lnTo>
                    <a:lnTo>
                      <a:pt x="0" y="31"/>
                    </a:lnTo>
                    <a:lnTo>
                      <a:pt x="18"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3" name="Freeform 46">
                <a:extLst>
                  <a:ext uri="{FF2B5EF4-FFF2-40B4-BE49-F238E27FC236}">
                    <a16:creationId xmlns:a16="http://schemas.microsoft.com/office/drawing/2014/main" id="{C1900B2A-F51A-8B61-F666-076C857D528B}"/>
                  </a:ext>
                </a:extLst>
              </p:cNvPr>
              <p:cNvSpPr>
                <a:spLocks/>
              </p:cNvSpPr>
              <p:nvPr/>
            </p:nvSpPr>
            <p:spPr bwMode="auto">
              <a:xfrm>
                <a:off x="5688013" y="4991100"/>
                <a:ext cx="22225" cy="52388"/>
              </a:xfrm>
              <a:custGeom>
                <a:avLst/>
                <a:gdLst>
                  <a:gd name="T0" fmla="*/ 12 w 14"/>
                  <a:gd name="T1" fmla="*/ 0 h 33"/>
                  <a:gd name="T2" fmla="*/ 14 w 14"/>
                  <a:gd name="T3" fmla="*/ 0 h 33"/>
                  <a:gd name="T4" fmla="*/ 2 w 14"/>
                  <a:gd name="T5" fmla="*/ 33 h 33"/>
                  <a:gd name="T6" fmla="*/ 0 w 14"/>
                  <a:gd name="T7" fmla="*/ 31 h 33"/>
                  <a:gd name="T8" fmla="*/ 12 w 14"/>
                  <a:gd name="T9" fmla="*/ 0 h 33"/>
                </a:gdLst>
                <a:ahLst/>
                <a:cxnLst>
                  <a:cxn ang="0">
                    <a:pos x="T0" y="T1"/>
                  </a:cxn>
                  <a:cxn ang="0">
                    <a:pos x="T2" y="T3"/>
                  </a:cxn>
                  <a:cxn ang="0">
                    <a:pos x="T4" y="T5"/>
                  </a:cxn>
                  <a:cxn ang="0">
                    <a:pos x="T6" y="T7"/>
                  </a:cxn>
                  <a:cxn ang="0">
                    <a:pos x="T8" y="T9"/>
                  </a:cxn>
                </a:cxnLst>
                <a:rect l="0" t="0" r="r" b="b"/>
                <a:pathLst>
                  <a:path w="14" h="33">
                    <a:moveTo>
                      <a:pt x="12" y="0"/>
                    </a:moveTo>
                    <a:lnTo>
                      <a:pt x="14" y="0"/>
                    </a:lnTo>
                    <a:lnTo>
                      <a:pt x="2" y="33"/>
                    </a:lnTo>
                    <a:lnTo>
                      <a:pt x="0" y="31"/>
                    </a:lnTo>
                    <a:lnTo>
                      <a:pt x="12"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4" name="Freeform 47">
                <a:extLst>
                  <a:ext uri="{FF2B5EF4-FFF2-40B4-BE49-F238E27FC236}">
                    <a16:creationId xmlns:a16="http://schemas.microsoft.com/office/drawing/2014/main" id="{E4BAFD79-A122-75CC-6048-14790EAC3F22}"/>
                  </a:ext>
                </a:extLst>
              </p:cNvPr>
              <p:cNvSpPr>
                <a:spLocks/>
              </p:cNvSpPr>
              <p:nvPr/>
            </p:nvSpPr>
            <p:spPr bwMode="auto">
              <a:xfrm>
                <a:off x="5883276" y="5040313"/>
                <a:ext cx="15875" cy="55563"/>
              </a:xfrm>
              <a:custGeom>
                <a:avLst/>
                <a:gdLst>
                  <a:gd name="T0" fmla="*/ 7 w 10"/>
                  <a:gd name="T1" fmla="*/ 0 h 35"/>
                  <a:gd name="T2" fmla="*/ 10 w 10"/>
                  <a:gd name="T3" fmla="*/ 2 h 35"/>
                  <a:gd name="T4" fmla="*/ 5 w 10"/>
                  <a:gd name="T5" fmla="*/ 35 h 35"/>
                  <a:gd name="T6" fmla="*/ 0 w 10"/>
                  <a:gd name="T7" fmla="*/ 33 h 35"/>
                  <a:gd name="T8" fmla="*/ 7 w 10"/>
                  <a:gd name="T9" fmla="*/ 0 h 35"/>
                </a:gdLst>
                <a:ahLst/>
                <a:cxnLst>
                  <a:cxn ang="0">
                    <a:pos x="T0" y="T1"/>
                  </a:cxn>
                  <a:cxn ang="0">
                    <a:pos x="T2" y="T3"/>
                  </a:cxn>
                  <a:cxn ang="0">
                    <a:pos x="T4" y="T5"/>
                  </a:cxn>
                  <a:cxn ang="0">
                    <a:pos x="T6" y="T7"/>
                  </a:cxn>
                  <a:cxn ang="0">
                    <a:pos x="T8" y="T9"/>
                  </a:cxn>
                </a:cxnLst>
                <a:rect l="0" t="0" r="r" b="b"/>
                <a:pathLst>
                  <a:path w="10" h="35">
                    <a:moveTo>
                      <a:pt x="7" y="0"/>
                    </a:moveTo>
                    <a:lnTo>
                      <a:pt x="10" y="2"/>
                    </a:lnTo>
                    <a:lnTo>
                      <a:pt x="5" y="35"/>
                    </a:lnTo>
                    <a:lnTo>
                      <a:pt x="0" y="33"/>
                    </a:lnTo>
                    <a:lnTo>
                      <a:pt x="7"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5" name="Rectangle 48">
                <a:extLst>
                  <a:ext uri="{FF2B5EF4-FFF2-40B4-BE49-F238E27FC236}">
                    <a16:creationId xmlns:a16="http://schemas.microsoft.com/office/drawing/2014/main" id="{A8565C23-3378-C71E-8F54-B37938C680F9}"/>
                  </a:ext>
                </a:extLst>
              </p:cNvPr>
              <p:cNvSpPr>
                <a:spLocks noChangeArrowheads="1"/>
              </p:cNvSpPr>
              <p:nvPr/>
            </p:nvSpPr>
            <p:spPr bwMode="auto">
              <a:xfrm>
                <a:off x="6086476" y="5059363"/>
                <a:ext cx="7938" cy="523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6" name="Freeform 49">
                <a:extLst>
                  <a:ext uri="{FF2B5EF4-FFF2-40B4-BE49-F238E27FC236}">
                    <a16:creationId xmlns:a16="http://schemas.microsoft.com/office/drawing/2014/main" id="{87024486-A926-0F80-BD8D-FEA4EA4EE76C}"/>
                  </a:ext>
                </a:extLst>
              </p:cNvPr>
              <p:cNvSpPr>
                <a:spLocks/>
              </p:cNvSpPr>
              <p:nvPr/>
            </p:nvSpPr>
            <p:spPr bwMode="auto">
              <a:xfrm>
                <a:off x="6281738" y="5040313"/>
                <a:ext cx="15875" cy="55563"/>
              </a:xfrm>
              <a:custGeom>
                <a:avLst/>
                <a:gdLst>
                  <a:gd name="T0" fmla="*/ 0 w 10"/>
                  <a:gd name="T1" fmla="*/ 2 h 35"/>
                  <a:gd name="T2" fmla="*/ 5 w 10"/>
                  <a:gd name="T3" fmla="*/ 0 h 35"/>
                  <a:gd name="T4" fmla="*/ 10 w 10"/>
                  <a:gd name="T5" fmla="*/ 35 h 35"/>
                  <a:gd name="T6" fmla="*/ 8 w 10"/>
                  <a:gd name="T7" fmla="*/ 35 h 35"/>
                  <a:gd name="T8" fmla="*/ 0 w 10"/>
                  <a:gd name="T9" fmla="*/ 2 h 35"/>
                </a:gdLst>
                <a:ahLst/>
                <a:cxnLst>
                  <a:cxn ang="0">
                    <a:pos x="T0" y="T1"/>
                  </a:cxn>
                  <a:cxn ang="0">
                    <a:pos x="T2" y="T3"/>
                  </a:cxn>
                  <a:cxn ang="0">
                    <a:pos x="T4" y="T5"/>
                  </a:cxn>
                  <a:cxn ang="0">
                    <a:pos x="T6" y="T7"/>
                  </a:cxn>
                  <a:cxn ang="0">
                    <a:pos x="T8" y="T9"/>
                  </a:cxn>
                </a:cxnLst>
                <a:rect l="0" t="0" r="r" b="b"/>
                <a:pathLst>
                  <a:path w="10" h="35">
                    <a:moveTo>
                      <a:pt x="0" y="2"/>
                    </a:moveTo>
                    <a:lnTo>
                      <a:pt x="5" y="0"/>
                    </a:lnTo>
                    <a:lnTo>
                      <a:pt x="10" y="35"/>
                    </a:lnTo>
                    <a:lnTo>
                      <a:pt x="8" y="35"/>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7" name="Freeform 50">
                <a:extLst>
                  <a:ext uri="{FF2B5EF4-FFF2-40B4-BE49-F238E27FC236}">
                    <a16:creationId xmlns:a16="http://schemas.microsoft.com/office/drawing/2014/main" id="{A9D0A7C3-BE10-77AD-F174-0A5DF878519A}"/>
                  </a:ext>
                </a:extLst>
              </p:cNvPr>
              <p:cNvSpPr>
                <a:spLocks/>
              </p:cNvSpPr>
              <p:nvPr/>
            </p:nvSpPr>
            <p:spPr bwMode="auto">
              <a:xfrm>
                <a:off x="6470651" y="4991100"/>
                <a:ext cx="25400" cy="52388"/>
              </a:xfrm>
              <a:custGeom>
                <a:avLst/>
                <a:gdLst>
                  <a:gd name="T0" fmla="*/ 0 w 16"/>
                  <a:gd name="T1" fmla="*/ 2 h 33"/>
                  <a:gd name="T2" fmla="*/ 5 w 16"/>
                  <a:gd name="T3" fmla="*/ 0 h 33"/>
                  <a:gd name="T4" fmla="*/ 16 w 16"/>
                  <a:gd name="T5" fmla="*/ 31 h 33"/>
                  <a:gd name="T6" fmla="*/ 12 w 16"/>
                  <a:gd name="T7" fmla="*/ 33 h 33"/>
                  <a:gd name="T8" fmla="*/ 0 w 16"/>
                  <a:gd name="T9" fmla="*/ 2 h 33"/>
                </a:gdLst>
                <a:ahLst/>
                <a:cxnLst>
                  <a:cxn ang="0">
                    <a:pos x="T0" y="T1"/>
                  </a:cxn>
                  <a:cxn ang="0">
                    <a:pos x="T2" y="T3"/>
                  </a:cxn>
                  <a:cxn ang="0">
                    <a:pos x="T4" y="T5"/>
                  </a:cxn>
                  <a:cxn ang="0">
                    <a:pos x="T6" y="T7"/>
                  </a:cxn>
                  <a:cxn ang="0">
                    <a:pos x="T8" y="T9"/>
                  </a:cxn>
                </a:cxnLst>
                <a:rect l="0" t="0" r="r" b="b"/>
                <a:pathLst>
                  <a:path w="16" h="33">
                    <a:moveTo>
                      <a:pt x="0" y="2"/>
                    </a:moveTo>
                    <a:lnTo>
                      <a:pt x="5" y="0"/>
                    </a:lnTo>
                    <a:lnTo>
                      <a:pt x="16" y="31"/>
                    </a:lnTo>
                    <a:lnTo>
                      <a:pt x="12" y="33"/>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8" name="Freeform 51">
                <a:extLst>
                  <a:ext uri="{FF2B5EF4-FFF2-40B4-BE49-F238E27FC236}">
                    <a16:creationId xmlns:a16="http://schemas.microsoft.com/office/drawing/2014/main" id="{1FC372DA-689E-C8D7-BC49-72692D7E3A69}"/>
                  </a:ext>
                </a:extLst>
              </p:cNvPr>
              <p:cNvSpPr>
                <a:spLocks/>
              </p:cNvSpPr>
              <p:nvPr/>
            </p:nvSpPr>
            <p:spPr bwMode="auto">
              <a:xfrm>
                <a:off x="6651626" y="4908550"/>
                <a:ext cx="30163" cy="49213"/>
              </a:xfrm>
              <a:custGeom>
                <a:avLst/>
                <a:gdLst>
                  <a:gd name="T0" fmla="*/ 0 w 19"/>
                  <a:gd name="T1" fmla="*/ 2 h 31"/>
                  <a:gd name="T2" fmla="*/ 2 w 19"/>
                  <a:gd name="T3" fmla="*/ 0 h 31"/>
                  <a:gd name="T4" fmla="*/ 19 w 19"/>
                  <a:gd name="T5" fmla="*/ 28 h 31"/>
                  <a:gd name="T6" fmla="*/ 16 w 19"/>
                  <a:gd name="T7" fmla="*/ 31 h 31"/>
                  <a:gd name="T8" fmla="*/ 0 w 19"/>
                  <a:gd name="T9" fmla="*/ 2 h 31"/>
                </a:gdLst>
                <a:ahLst/>
                <a:cxnLst>
                  <a:cxn ang="0">
                    <a:pos x="T0" y="T1"/>
                  </a:cxn>
                  <a:cxn ang="0">
                    <a:pos x="T2" y="T3"/>
                  </a:cxn>
                  <a:cxn ang="0">
                    <a:pos x="T4" y="T5"/>
                  </a:cxn>
                  <a:cxn ang="0">
                    <a:pos x="T6" y="T7"/>
                  </a:cxn>
                  <a:cxn ang="0">
                    <a:pos x="T8" y="T9"/>
                  </a:cxn>
                </a:cxnLst>
                <a:rect l="0" t="0" r="r" b="b"/>
                <a:pathLst>
                  <a:path w="19" h="31">
                    <a:moveTo>
                      <a:pt x="0" y="2"/>
                    </a:moveTo>
                    <a:lnTo>
                      <a:pt x="2" y="0"/>
                    </a:lnTo>
                    <a:lnTo>
                      <a:pt x="19" y="28"/>
                    </a:lnTo>
                    <a:lnTo>
                      <a:pt x="16" y="31"/>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89" name="Freeform 52">
                <a:extLst>
                  <a:ext uri="{FF2B5EF4-FFF2-40B4-BE49-F238E27FC236}">
                    <a16:creationId xmlns:a16="http://schemas.microsoft.com/office/drawing/2014/main" id="{C1765605-4828-21DC-A008-A45CF0F7D4D7}"/>
                  </a:ext>
                </a:extLst>
              </p:cNvPr>
              <p:cNvSpPr>
                <a:spLocks/>
              </p:cNvSpPr>
              <p:nvPr/>
            </p:nvSpPr>
            <p:spPr bwMode="auto">
              <a:xfrm>
                <a:off x="6808788" y="4795838"/>
                <a:ext cx="41275" cy="44450"/>
              </a:xfrm>
              <a:custGeom>
                <a:avLst/>
                <a:gdLst>
                  <a:gd name="T0" fmla="*/ 0 w 26"/>
                  <a:gd name="T1" fmla="*/ 2 h 28"/>
                  <a:gd name="T2" fmla="*/ 5 w 26"/>
                  <a:gd name="T3" fmla="*/ 0 h 28"/>
                  <a:gd name="T4" fmla="*/ 26 w 26"/>
                  <a:gd name="T5" fmla="*/ 26 h 28"/>
                  <a:gd name="T6" fmla="*/ 24 w 26"/>
                  <a:gd name="T7" fmla="*/ 28 h 28"/>
                  <a:gd name="T8" fmla="*/ 0 w 26"/>
                  <a:gd name="T9" fmla="*/ 2 h 28"/>
                </a:gdLst>
                <a:ahLst/>
                <a:cxnLst>
                  <a:cxn ang="0">
                    <a:pos x="T0" y="T1"/>
                  </a:cxn>
                  <a:cxn ang="0">
                    <a:pos x="T2" y="T3"/>
                  </a:cxn>
                  <a:cxn ang="0">
                    <a:pos x="T4" y="T5"/>
                  </a:cxn>
                  <a:cxn ang="0">
                    <a:pos x="T6" y="T7"/>
                  </a:cxn>
                  <a:cxn ang="0">
                    <a:pos x="T8" y="T9"/>
                  </a:cxn>
                </a:cxnLst>
                <a:rect l="0" t="0" r="r" b="b"/>
                <a:pathLst>
                  <a:path w="26" h="28">
                    <a:moveTo>
                      <a:pt x="0" y="2"/>
                    </a:moveTo>
                    <a:lnTo>
                      <a:pt x="5" y="0"/>
                    </a:lnTo>
                    <a:lnTo>
                      <a:pt x="26" y="26"/>
                    </a:lnTo>
                    <a:lnTo>
                      <a:pt x="24" y="28"/>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0" name="Freeform 53">
                <a:extLst>
                  <a:ext uri="{FF2B5EF4-FFF2-40B4-BE49-F238E27FC236}">
                    <a16:creationId xmlns:a16="http://schemas.microsoft.com/office/drawing/2014/main" id="{6F116A1B-B932-1CE9-6DCD-0AF45FD11468}"/>
                  </a:ext>
                </a:extLst>
              </p:cNvPr>
              <p:cNvSpPr>
                <a:spLocks/>
              </p:cNvSpPr>
              <p:nvPr/>
            </p:nvSpPr>
            <p:spPr bwMode="auto">
              <a:xfrm>
                <a:off x="6948488" y="4656138"/>
                <a:ext cx="44450" cy="41275"/>
              </a:xfrm>
              <a:custGeom>
                <a:avLst/>
                <a:gdLst>
                  <a:gd name="T0" fmla="*/ 0 w 28"/>
                  <a:gd name="T1" fmla="*/ 5 h 26"/>
                  <a:gd name="T2" fmla="*/ 2 w 28"/>
                  <a:gd name="T3" fmla="*/ 0 h 26"/>
                  <a:gd name="T4" fmla="*/ 28 w 28"/>
                  <a:gd name="T5" fmla="*/ 24 h 26"/>
                  <a:gd name="T6" fmla="*/ 26 w 28"/>
                  <a:gd name="T7" fmla="*/ 26 h 26"/>
                  <a:gd name="T8" fmla="*/ 0 w 28"/>
                  <a:gd name="T9" fmla="*/ 5 h 26"/>
                </a:gdLst>
                <a:ahLst/>
                <a:cxnLst>
                  <a:cxn ang="0">
                    <a:pos x="T0" y="T1"/>
                  </a:cxn>
                  <a:cxn ang="0">
                    <a:pos x="T2" y="T3"/>
                  </a:cxn>
                  <a:cxn ang="0">
                    <a:pos x="T4" y="T5"/>
                  </a:cxn>
                  <a:cxn ang="0">
                    <a:pos x="T6" y="T7"/>
                  </a:cxn>
                  <a:cxn ang="0">
                    <a:pos x="T8" y="T9"/>
                  </a:cxn>
                </a:cxnLst>
                <a:rect l="0" t="0" r="r" b="b"/>
                <a:pathLst>
                  <a:path w="28" h="26">
                    <a:moveTo>
                      <a:pt x="0" y="5"/>
                    </a:moveTo>
                    <a:lnTo>
                      <a:pt x="2" y="0"/>
                    </a:lnTo>
                    <a:lnTo>
                      <a:pt x="28" y="24"/>
                    </a:lnTo>
                    <a:lnTo>
                      <a:pt x="26" y="26"/>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1" name="Freeform 54">
                <a:extLst>
                  <a:ext uri="{FF2B5EF4-FFF2-40B4-BE49-F238E27FC236}">
                    <a16:creationId xmlns:a16="http://schemas.microsoft.com/office/drawing/2014/main" id="{C2FA1295-3531-9C40-FA7E-6E0E8FB330E8}"/>
                  </a:ext>
                </a:extLst>
              </p:cNvPr>
              <p:cNvSpPr>
                <a:spLocks/>
              </p:cNvSpPr>
              <p:nvPr/>
            </p:nvSpPr>
            <p:spPr bwMode="auto">
              <a:xfrm>
                <a:off x="7061201" y="4498975"/>
                <a:ext cx="52388" cy="30163"/>
              </a:xfrm>
              <a:custGeom>
                <a:avLst/>
                <a:gdLst>
                  <a:gd name="T0" fmla="*/ 0 w 33"/>
                  <a:gd name="T1" fmla="*/ 2 h 19"/>
                  <a:gd name="T2" fmla="*/ 2 w 33"/>
                  <a:gd name="T3" fmla="*/ 0 h 19"/>
                  <a:gd name="T4" fmla="*/ 33 w 33"/>
                  <a:gd name="T5" fmla="*/ 16 h 19"/>
                  <a:gd name="T6" fmla="*/ 31 w 33"/>
                  <a:gd name="T7" fmla="*/ 19 h 19"/>
                  <a:gd name="T8" fmla="*/ 0 w 33"/>
                  <a:gd name="T9" fmla="*/ 2 h 19"/>
                </a:gdLst>
                <a:ahLst/>
                <a:cxnLst>
                  <a:cxn ang="0">
                    <a:pos x="T0" y="T1"/>
                  </a:cxn>
                  <a:cxn ang="0">
                    <a:pos x="T2" y="T3"/>
                  </a:cxn>
                  <a:cxn ang="0">
                    <a:pos x="T4" y="T5"/>
                  </a:cxn>
                  <a:cxn ang="0">
                    <a:pos x="T6" y="T7"/>
                  </a:cxn>
                  <a:cxn ang="0">
                    <a:pos x="T8" y="T9"/>
                  </a:cxn>
                </a:cxnLst>
                <a:rect l="0" t="0" r="r" b="b"/>
                <a:pathLst>
                  <a:path w="33" h="19">
                    <a:moveTo>
                      <a:pt x="0" y="2"/>
                    </a:moveTo>
                    <a:lnTo>
                      <a:pt x="2" y="0"/>
                    </a:lnTo>
                    <a:lnTo>
                      <a:pt x="33" y="16"/>
                    </a:lnTo>
                    <a:lnTo>
                      <a:pt x="31" y="19"/>
                    </a:lnTo>
                    <a:lnTo>
                      <a:pt x="0" y="2"/>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2" name="Freeform 55">
                <a:extLst>
                  <a:ext uri="{FF2B5EF4-FFF2-40B4-BE49-F238E27FC236}">
                    <a16:creationId xmlns:a16="http://schemas.microsoft.com/office/drawing/2014/main" id="{2D94E7BA-073D-DBD4-A3F1-0778D7C72FB2}"/>
                  </a:ext>
                </a:extLst>
              </p:cNvPr>
              <p:cNvSpPr>
                <a:spLocks/>
              </p:cNvSpPr>
              <p:nvPr/>
            </p:nvSpPr>
            <p:spPr bwMode="auto">
              <a:xfrm>
                <a:off x="7143751" y="4321175"/>
                <a:ext cx="57150" cy="23813"/>
              </a:xfrm>
              <a:custGeom>
                <a:avLst/>
                <a:gdLst>
                  <a:gd name="T0" fmla="*/ 0 w 36"/>
                  <a:gd name="T1" fmla="*/ 3 h 15"/>
                  <a:gd name="T2" fmla="*/ 2 w 36"/>
                  <a:gd name="T3" fmla="*/ 0 h 15"/>
                  <a:gd name="T4" fmla="*/ 36 w 36"/>
                  <a:gd name="T5" fmla="*/ 12 h 15"/>
                  <a:gd name="T6" fmla="*/ 33 w 36"/>
                  <a:gd name="T7" fmla="*/ 15 h 15"/>
                  <a:gd name="T8" fmla="*/ 0 w 36"/>
                  <a:gd name="T9" fmla="*/ 3 h 15"/>
                </a:gdLst>
                <a:ahLst/>
                <a:cxnLst>
                  <a:cxn ang="0">
                    <a:pos x="T0" y="T1"/>
                  </a:cxn>
                  <a:cxn ang="0">
                    <a:pos x="T2" y="T3"/>
                  </a:cxn>
                  <a:cxn ang="0">
                    <a:pos x="T4" y="T5"/>
                  </a:cxn>
                  <a:cxn ang="0">
                    <a:pos x="T6" y="T7"/>
                  </a:cxn>
                  <a:cxn ang="0">
                    <a:pos x="T8" y="T9"/>
                  </a:cxn>
                </a:cxnLst>
                <a:rect l="0" t="0" r="r" b="b"/>
                <a:pathLst>
                  <a:path w="36" h="15">
                    <a:moveTo>
                      <a:pt x="0" y="3"/>
                    </a:moveTo>
                    <a:lnTo>
                      <a:pt x="2" y="0"/>
                    </a:lnTo>
                    <a:lnTo>
                      <a:pt x="36" y="12"/>
                    </a:lnTo>
                    <a:lnTo>
                      <a:pt x="33" y="15"/>
                    </a:lnTo>
                    <a:lnTo>
                      <a:pt x="0" y="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3" name="Freeform 56">
                <a:extLst>
                  <a:ext uri="{FF2B5EF4-FFF2-40B4-BE49-F238E27FC236}">
                    <a16:creationId xmlns:a16="http://schemas.microsoft.com/office/drawing/2014/main" id="{32382AF4-34C8-EB21-11C1-28E6381CAC75}"/>
                  </a:ext>
                </a:extLst>
              </p:cNvPr>
              <p:cNvSpPr>
                <a:spLocks/>
              </p:cNvSpPr>
              <p:nvPr/>
            </p:nvSpPr>
            <p:spPr bwMode="auto">
              <a:xfrm>
                <a:off x="7196138" y="4130675"/>
                <a:ext cx="57150" cy="17463"/>
              </a:xfrm>
              <a:custGeom>
                <a:avLst/>
                <a:gdLst>
                  <a:gd name="T0" fmla="*/ 0 w 36"/>
                  <a:gd name="T1" fmla="*/ 4 h 11"/>
                  <a:gd name="T2" fmla="*/ 0 w 36"/>
                  <a:gd name="T3" fmla="*/ 0 h 11"/>
                  <a:gd name="T4" fmla="*/ 36 w 36"/>
                  <a:gd name="T5" fmla="*/ 7 h 11"/>
                  <a:gd name="T6" fmla="*/ 33 w 36"/>
                  <a:gd name="T7" fmla="*/ 11 h 11"/>
                  <a:gd name="T8" fmla="*/ 0 w 36"/>
                  <a:gd name="T9" fmla="*/ 4 h 11"/>
                </a:gdLst>
                <a:ahLst/>
                <a:cxnLst>
                  <a:cxn ang="0">
                    <a:pos x="T0" y="T1"/>
                  </a:cxn>
                  <a:cxn ang="0">
                    <a:pos x="T2" y="T3"/>
                  </a:cxn>
                  <a:cxn ang="0">
                    <a:pos x="T4" y="T5"/>
                  </a:cxn>
                  <a:cxn ang="0">
                    <a:pos x="T6" y="T7"/>
                  </a:cxn>
                  <a:cxn ang="0">
                    <a:pos x="T8" y="T9"/>
                  </a:cxn>
                </a:cxnLst>
                <a:rect l="0" t="0" r="r" b="b"/>
                <a:pathLst>
                  <a:path w="36" h="11">
                    <a:moveTo>
                      <a:pt x="0" y="4"/>
                    </a:moveTo>
                    <a:lnTo>
                      <a:pt x="0" y="0"/>
                    </a:lnTo>
                    <a:lnTo>
                      <a:pt x="36" y="7"/>
                    </a:lnTo>
                    <a:lnTo>
                      <a:pt x="33" y="11"/>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4" name="Rectangle 57">
                <a:extLst>
                  <a:ext uri="{FF2B5EF4-FFF2-40B4-BE49-F238E27FC236}">
                    <a16:creationId xmlns:a16="http://schemas.microsoft.com/office/drawing/2014/main" id="{8DDF1BA5-02C4-5945-4EFC-944D8D6EA95A}"/>
                  </a:ext>
                </a:extLst>
              </p:cNvPr>
              <p:cNvSpPr>
                <a:spLocks noChangeArrowheads="1"/>
              </p:cNvSpPr>
              <p:nvPr/>
            </p:nvSpPr>
            <p:spPr bwMode="auto">
              <a:xfrm>
                <a:off x="7215188" y="3938588"/>
                <a:ext cx="52388" cy="3175"/>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5" name="Freeform 58">
                <a:extLst>
                  <a:ext uri="{FF2B5EF4-FFF2-40B4-BE49-F238E27FC236}">
                    <a16:creationId xmlns:a16="http://schemas.microsoft.com/office/drawing/2014/main" id="{179DEA60-64C6-8D47-756C-88FAFAD41730}"/>
                  </a:ext>
                </a:extLst>
              </p:cNvPr>
              <p:cNvSpPr>
                <a:spLocks/>
              </p:cNvSpPr>
              <p:nvPr/>
            </p:nvSpPr>
            <p:spPr bwMode="auto">
              <a:xfrm>
                <a:off x="7196138" y="3732213"/>
                <a:ext cx="57150" cy="17463"/>
              </a:xfrm>
              <a:custGeom>
                <a:avLst/>
                <a:gdLst>
                  <a:gd name="T0" fmla="*/ 3 w 36"/>
                  <a:gd name="T1" fmla="*/ 11 h 11"/>
                  <a:gd name="T2" fmla="*/ 0 w 36"/>
                  <a:gd name="T3" fmla="*/ 7 h 11"/>
                  <a:gd name="T4" fmla="*/ 36 w 36"/>
                  <a:gd name="T5" fmla="*/ 0 h 11"/>
                  <a:gd name="T6" fmla="*/ 36 w 36"/>
                  <a:gd name="T7" fmla="*/ 4 h 11"/>
                  <a:gd name="T8" fmla="*/ 3 w 36"/>
                  <a:gd name="T9" fmla="*/ 11 h 11"/>
                </a:gdLst>
                <a:ahLst/>
                <a:cxnLst>
                  <a:cxn ang="0">
                    <a:pos x="T0" y="T1"/>
                  </a:cxn>
                  <a:cxn ang="0">
                    <a:pos x="T2" y="T3"/>
                  </a:cxn>
                  <a:cxn ang="0">
                    <a:pos x="T4" y="T5"/>
                  </a:cxn>
                  <a:cxn ang="0">
                    <a:pos x="T6" y="T7"/>
                  </a:cxn>
                  <a:cxn ang="0">
                    <a:pos x="T8" y="T9"/>
                  </a:cxn>
                </a:cxnLst>
                <a:rect l="0" t="0" r="r" b="b"/>
                <a:pathLst>
                  <a:path w="36" h="11">
                    <a:moveTo>
                      <a:pt x="3" y="11"/>
                    </a:moveTo>
                    <a:lnTo>
                      <a:pt x="0" y="7"/>
                    </a:lnTo>
                    <a:lnTo>
                      <a:pt x="36" y="0"/>
                    </a:lnTo>
                    <a:lnTo>
                      <a:pt x="36" y="4"/>
                    </a:lnTo>
                    <a:lnTo>
                      <a:pt x="3" y="1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6" name="Freeform 59">
                <a:extLst>
                  <a:ext uri="{FF2B5EF4-FFF2-40B4-BE49-F238E27FC236}">
                    <a16:creationId xmlns:a16="http://schemas.microsoft.com/office/drawing/2014/main" id="{5B169E25-E025-CA75-CA39-C99E5875762C}"/>
                  </a:ext>
                </a:extLst>
              </p:cNvPr>
              <p:cNvSpPr>
                <a:spLocks/>
              </p:cNvSpPr>
              <p:nvPr/>
            </p:nvSpPr>
            <p:spPr bwMode="auto">
              <a:xfrm>
                <a:off x="7146926" y="3535363"/>
                <a:ext cx="53975" cy="23813"/>
              </a:xfrm>
              <a:custGeom>
                <a:avLst/>
                <a:gdLst>
                  <a:gd name="T0" fmla="*/ 0 w 34"/>
                  <a:gd name="T1" fmla="*/ 15 h 15"/>
                  <a:gd name="T2" fmla="*/ 0 w 34"/>
                  <a:gd name="T3" fmla="*/ 12 h 15"/>
                  <a:gd name="T4" fmla="*/ 31 w 34"/>
                  <a:gd name="T5" fmla="*/ 0 h 15"/>
                  <a:gd name="T6" fmla="*/ 34 w 34"/>
                  <a:gd name="T7" fmla="*/ 3 h 15"/>
                  <a:gd name="T8" fmla="*/ 0 w 34"/>
                  <a:gd name="T9" fmla="*/ 15 h 15"/>
                </a:gdLst>
                <a:ahLst/>
                <a:cxnLst>
                  <a:cxn ang="0">
                    <a:pos x="T0" y="T1"/>
                  </a:cxn>
                  <a:cxn ang="0">
                    <a:pos x="T2" y="T3"/>
                  </a:cxn>
                  <a:cxn ang="0">
                    <a:pos x="T4" y="T5"/>
                  </a:cxn>
                  <a:cxn ang="0">
                    <a:pos x="T6" y="T7"/>
                  </a:cxn>
                  <a:cxn ang="0">
                    <a:pos x="T8" y="T9"/>
                  </a:cxn>
                </a:cxnLst>
                <a:rect l="0" t="0" r="r" b="b"/>
                <a:pathLst>
                  <a:path w="34" h="15">
                    <a:moveTo>
                      <a:pt x="0" y="15"/>
                    </a:moveTo>
                    <a:lnTo>
                      <a:pt x="0" y="12"/>
                    </a:lnTo>
                    <a:lnTo>
                      <a:pt x="31" y="0"/>
                    </a:lnTo>
                    <a:lnTo>
                      <a:pt x="34" y="3"/>
                    </a:lnTo>
                    <a:lnTo>
                      <a:pt x="0" y="1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7" name="Freeform 60">
                <a:extLst>
                  <a:ext uri="{FF2B5EF4-FFF2-40B4-BE49-F238E27FC236}">
                    <a16:creationId xmlns:a16="http://schemas.microsoft.com/office/drawing/2014/main" id="{2AD1AB7A-DD55-E272-468B-E2E7FB51D29E}"/>
                  </a:ext>
                </a:extLst>
              </p:cNvPr>
              <p:cNvSpPr>
                <a:spLocks/>
              </p:cNvSpPr>
              <p:nvPr/>
            </p:nvSpPr>
            <p:spPr bwMode="auto">
              <a:xfrm>
                <a:off x="7064376" y="3351213"/>
                <a:ext cx="49213" cy="30163"/>
              </a:xfrm>
              <a:custGeom>
                <a:avLst/>
                <a:gdLst>
                  <a:gd name="T0" fmla="*/ 3 w 31"/>
                  <a:gd name="T1" fmla="*/ 19 h 19"/>
                  <a:gd name="T2" fmla="*/ 0 w 31"/>
                  <a:gd name="T3" fmla="*/ 17 h 19"/>
                  <a:gd name="T4" fmla="*/ 29 w 31"/>
                  <a:gd name="T5" fmla="*/ 0 h 19"/>
                  <a:gd name="T6" fmla="*/ 31 w 31"/>
                  <a:gd name="T7" fmla="*/ 3 h 19"/>
                  <a:gd name="T8" fmla="*/ 3 w 31"/>
                  <a:gd name="T9" fmla="*/ 19 h 19"/>
                </a:gdLst>
                <a:ahLst/>
                <a:cxnLst>
                  <a:cxn ang="0">
                    <a:pos x="T0" y="T1"/>
                  </a:cxn>
                  <a:cxn ang="0">
                    <a:pos x="T2" y="T3"/>
                  </a:cxn>
                  <a:cxn ang="0">
                    <a:pos x="T4" y="T5"/>
                  </a:cxn>
                  <a:cxn ang="0">
                    <a:pos x="T6" y="T7"/>
                  </a:cxn>
                  <a:cxn ang="0">
                    <a:pos x="T8" y="T9"/>
                  </a:cxn>
                </a:cxnLst>
                <a:rect l="0" t="0" r="r" b="b"/>
                <a:pathLst>
                  <a:path w="31" h="19">
                    <a:moveTo>
                      <a:pt x="3" y="19"/>
                    </a:moveTo>
                    <a:lnTo>
                      <a:pt x="0" y="17"/>
                    </a:lnTo>
                    <a:lnTo>
                      <a:pt x="29" y="0"/>
                    </a:lnTo>
                    <a:lnTo>
                      <a:pt x="31" y="3"/>
                    </a:lnTo>
                    <a:lnTo>
                      <a:pt x="3" y="1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8" name="Freeform 61">
                <a:extLst>
                  <a:ext uri="{FF2B5EF4-FFF2-40B4-BE49-F238E27FC236}">
                    <a16:creationId xmlns:a16="http://schemas.microsoft.com/office/drawing/2014/main" id="{EFC9C8F4-E913-39E1-1774-9B0607B7CD2F}"/>
                  </a:ext>
                </a:extLst>
              </p:cNvPr>
              <p:cNvSpPr>
                <a:spLocks/>
              </p:cNvSpPr>
              <p:nvPr/>
            </p:nvSpPr>
            <p:spPr bwMode="auto">
              <a:xfrm>
                <a:off x="6951663" y="3182938"/>
                <a:ext cx="46038" cy="36513"/>
              </a:xfrm>
              <a:custGeom>
                <a:avLst/>
                <a:gdLst>
                  <a:gd name="T0" fmla="*/ 3 w 29"/>
                  <a:gd name="T1" fmla="*/ 23 h 23"/>
                  <a:gd name="T2" fmla="*/ 0 w 29"/>
                  <a:gd name="T3" fmla="*/ 21 h 23"/>
                  <a:gd name="T4" fmla="*/ 26 w 29"/>
                  <a:gd name="T5" fmla="*/ 0 h 23"/>
                  <a:gd name="T6" fmla="*/ 29 w 29"/>
                  <a:gd name="T7" fmla="*/ 2 h 23"/>
                  <a:gd name="T8" fmla="*/ 3 w 29"/>
                  <a:gd name="T9" fmla="*/ 23 h 23"/>
                </a:gdLst>
                <a:ahLst/>
                <a:cxnLst>
                  <a:cxn ang="0">
                    <a:pos x="T0" y="T1"/>
                  </a:cxn>
                  <a:cxn ang="0">
                    <a:pos x="T2" y="T3"/>
                  </a:cxn>
                  <a:cxn ang="0">
                    <a:pos x="T4" y="T5"/>
                  </a:cxn>
                  <a:cxn ang="0">
                    <a:pos x="T6" y="T7"/>
                  </a:cxn>
                  <a:cxn ang="0">
                    <a:pos x="T8" y="T9"/>
                  </a:cxn>
                </a:cxnLst>
                <a:rect l="0" t="0" r="r" b="b"/>
                <a:pathLst>
                  <a:path w="29" h="23">
                    <a:moveTo>
                      <a:pt x="3" y="23"/>
                    </a:moveTo>
                    <a:lnTo>
                      <a:pt x="0" y="21"/>
                    </a:lnTo>
                    <a:lnTo>
                      <a:pt x="26" y="0"/>
                    </a:lnTo>
                    <a:lnTo>
                      <a:pt x="29" y="2"/>
                    </a:lnTo>
                    <a:lnTo>
                      <a:pt x="3" y="2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199" name="Freeform 62">
                <a:extLst>
                  <a:ext uri="{FF2B5EF4-FFF2-40B4-BE49-F238E27FC236}">
                    <a16:creationId xmlns:a16="http://schemas.microsoft.com/office/drawing/2014/main" id="{4A381E44-9E07-258C-C9E2-62FA020D7C69}"/>
                  </a:ext>
                </a:extLst>
              </p:cNvPr>
              <p:cNvSpPr>
                <a:spLocks/>
              </p:cNvSpPr>
              <p:nvPr/>
            </p:nvSpPr>
            <p:spPr bwMode="auto">
              <a:xfrm>
                <a:off x="6811963" y="3035300"/>
                <a:ext cx="42863" cy="46038"/>
              </a:xfrm>
              <a:custGeom>
                <a:avLst/>
                <a:gdLst>
                  <a:gd name="T0" fmla="*/ 5 w 27"/>
                  <a:gd name="T1" fmla="*/ 29 h 29"/>
                  <a:gd name="T2" fmla="*/ 0 w 27"/>
                  <a:gd name="T3" fmla="*/ 27 h 29"/>
                  <a:gd name="T4" fmla="*/ 24 w 27"/>
                  <a:gd name="T5" fmla="*/ 0 h 29"/>
                  <a:gd name="T6" fmla="*/ 27 w 27"/>
                  <a:gd name="T7" fmla="*/ 3 h 29"/>
                  <a:gd name="T8" fmla="*/ 5 w 27"/>
                  <a:gd name="T9" fmla="*/ 29 h 29"/>
                </a:gdLst>
                <a:ahLst/>
                <a:cxnLst>
                  <a:cxn ang="0">
                    <a:pos x="T0" y="T1"/>
                  </a:cxn>
                  <a:cxn ang="0">
                    <a:pos x="T2" y="T3"/>
                  </a:cxn>
                  <a:cxn ang="0">
                    <a:pos x="T4" y="T5"/>
                  </a:cxn>
                  <a:cxn ang="0">
                    <a:pos x="T6" y="T7"/>
                  </a:cxn>
                  <a:cxn ang="0">
                    <a:pos x="T8" y="T9"/>
                  </a:cxn>
                </a:cxnLst>
                <a:rect l="0" t="0" r="r" b="b"/>
                <a:pathLst>
                  <a:path w="27" h="29">
                    <a:moveTo>
                      <a:pt x="5" y="29"/>
                    </a:moveTo>
                    <a:lnTo>
                      <a:pt x="0" y="27"/>
                    </a:lnTo>
                    <a:lnTo>
                      <a:pt x="24" y="0"/>
                    </a:lnTo>
                    <a:lnTo>
                      <a:pt x="27" y="3"/>
                    </a:lnTo>
                    <a:lnTo>
                      <a:pt x="5" y="2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0" name="Freeform 63">
                <a:extLst>
                  <a:ext uri="{FF2B5EF4-FFF2-40B4-BE49-F238E27FC236}">
                    <a16:creationId xmlns:a16="http://schemas.microsoft.com/office/drawing/2014/main" id="{12649072-DE7E-C656-2872-480CE1F1A72E}"/>
                  </a:ext>
                </a:extLst>
              </p:cNvPr>
              <p:cNvSpPr>
                <a:spLocks/>
              </p:cNvSpPr>
              <p:nvPr/>
            </p:nvSpPr>
            <p:spPr bwMode="auto">
              <a:xfrm>
                <a:off x="6654801" y="2919413"/>
                <a:ext cx="30163" cy="49213"/>
              </a:xfrm>
              <a:custGeom>
                <a:avLst/>
                <a:gdLst>
                  <a:gd name="T0" fmla="*/ 2 w 19"/>
                  <a:gd name="T1" fmla="*/ 31 h 31"/>
                  <a:gd name="T2" fmla="*/ 0 w 19"/>
                  <a:gd name="T3" fmla="*/ 31 h 31"/>
                  <a:gd name="T4" fmla="*/ 17 w 19"/>
                  <a:gd name="T5" fmla="*/ 0 h 31"/>
                  <a:gd name="T6" fmla="*/ 19 w 19"/>
                  <a:gd name="T7" fmla="*/ 2 h 31"/>
                  <a:gd name="T8" fmla="*/ 2 w 19"/>
                  <a:gd name="T9" fmla="*/ 31 h 31"/>
                </a:gdLst>
                <a:ahLst/>
                <a:cxnLst>
                  <a:cxn ang="0">
                    <a:pos x="T0" y="T1"/>
                  </a:cxn>
                  <a:cxn ang="0">
                    <a:pos x="T2" y="T3"/>
                  </a:cxn>
                  <a:cxn ang="0">
                    <a:pos x="T4" y="T5"/>
                  </a:cxn>
                  <a:cxn ang="0">
                    <a:pos x="T6" y="T7"/>
                  </a:cxn>
                  <a:cxn ang="0">
                    <a:pos x="T8" y="T9"/>
                  </a:cxn>
                </a:cxnLst>
                <a:rect l="0" t="0" r="r" b="b"/>
                <a:pathLst>
                  <a:path w="19" h="31">
                    <a:moveTo>
                      <a:pt x="2" y="31"/>
                    </a:moveTo>
                    <a:lnTo>
                      <a:pt x="0" y="31"/>
                    </a:lnTo>
                    <a:lnTo>
                      <a:pt x="17" y="0"/>
                    </a:lnTo>
                    <a:lnTo>
                      <a:pt x="19" y="2"/>
                    </a:lnTo>
                    <a:lnTo>
                      <a:pt x="2" y="31"/>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1" name="Freeform 64">
                <a:extLst>
                  <a:ext uri="{FF2B5EF4-FFF2-40B4-BE49-F238E27FC236}">
                    <a16:creationId xmlns:a16="http://schemas.microsoft.com/office/drawing/2014/main" id="{A284FE7B-19AC-9B1B-1FCB-D3F7C523BB10}"/>
                  </a:ext>
                </a:extLst>
              </p:cNvPr>
              <p:cNvSpPr>
                <a:spLocks/>
              </p:cNvSpPr>
              <p:nvPr/>
            </p:nvSpPr>
            <p:spPr bwMode="auto">
              <a:xfrm>
                <a:off x="6478588" y="2833688"/>
                <a:ext cx="22225" cy="52388"/>
              </a:xfrm>
              <a:custGeom>
                <a:avLst/>
                <a:gdLst>
                  <a:gd name="T0" fmla="*/ 2 w 14"/>
                  <a:gd name="T1" fmla="*/ 33 h 33"/>
                  <a:gd name="T2" fmla="*/ 0 w 14"/>
                  <a:gd name="T3" fmla="*/ 33 h 33"/>
                  <a:gd name="T4" fmla="*/ 9 w 14"/>
                  <a:gd name="T5" fmla="*/ 0 h 33"/>
                  <a:gd name="T6" fmla="*/ 14 w 14"/>
                  <a:gd name="T7" fmla="*/ 2 h 33"/>
                  <a:gd name="T8" fmla="*/ 2 w 14"/>
                  <a:gd name="T9" fmla="*/ 33 h 33"/>
                </a:gdLst>
                <a:ahLst/>
                <a:cxnLst>
                  <a:cxn ang="0">
                    <a:pos x="T0" y="T1"/>
                  </a:cxn>
                  <a:cxn ang="0">
                    <a:pos x="T2" y="T3"/>
                  </a:cxn>
                  <a:cxn ang="0">
                    <a:pos x="T4" y="T5"/>
                  </a:cxn>
                  <a:cxn ang="0">
                    <a:pos x="T6" y="T7"/>
                  </a:cxn>
                  <a:cxn ang="0">
                    <a:pos x="T8" y="T9"/>
                  </a:cxn>
                </a:cxnLst>
                <a:rect l="0" t="0" r="r" b="b"/>
                <a:pathLst>
                  <a:path w="14" h="33">
                    <a:moveTo>
                      <a:pt x="2" y="33"/>
                    </a:moveTo>
                    <a:lnTo>
                      <a:pt x="0" y="33"/>
                    </a:lnTo>
                    <a:lnTo>
                      <a:pt x="9" y="0"/>
                    </a:lnTo>
                    <a:lnTo>
                      <a:pt x="14" y="2"/>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2" name="Freeform 65">
                <a:extLst>
                  <a:ext uri="{FF2B5EF4-FFF2-40B4-BE49-F238E27FC236}">
                    <a16:creationId xmlns:a16="http://schemas.microsoft.com/office/drawing/2014/main" id="{AAB77B52-1ED4-25ED-4F72-40706DF25820}"/>
                  </a:ext>
                </a:extLst>
              </p:cNvPr>
              <p:cNvSpPr>
                <a:spLocks/>
              </p:cNvSpPr>
              <p:nvPr/>
            </p:nvSpPr>
            <p:spPr bwMode="auto">
              <a:xfrm>
                <a:off x="6286501" y="2779713"/>
                <a:ext cx="14288" cy="57150"/>
              </a:xfrm>
              <a:custGeom>
                <a:avLst/>
                <a:gdLst>
                  <a:gd name="T0" fmla="*/ 5 w 9"/>
                  <a:gd name="T1" fmla="*/ 36 h 36"/>
                  <a:gd name="T2" fmla="*/ 0 w 9"/>
                  <a:gd name="T3" fmla="*/ 34 h 36"/>
                  <a:gd name="T4" fmla="*/ 7 w 9"/>
                  <a:gd name="T5" fmla="*/ 0 h 36"/>
                  <a:gd name="T6" fmla="*/ 9 w 9"/>
                  <a:gd name="T7" fmla="*/ 0 h 36"/>
                  <a:gd name="T8" fmla="*/ 5 w 9"/>
                  <a:gd name="T9" fmla="*/ 36 h 36"/>
                </a:gdLst>
                <a:ahLst/>
                <a:cxnLst>
                  <a:cxn ang="0">
                    <a:pos x="T0" y="T1"/>
                  </a:cxn>
                  <a:cxn ang="0">
                    <a:pos x="T2" y="T3"/>
                  </a:cxn>
                  <a:cxn ang="0">
                    <a:pos x="T4" y="T5"/>
                  </a:cxn>
                  <a:cxn ang="0">
                    <a:pos x="T6" y="T7"/>
                  </a:cxn>
                  <a:cxn ang="0">
                    <a:pos x="T8" y="T9"/>
                  </a:cxn>
                </a:cxnLst>
                <a:rect l="0" t="0" r="r" b="b"/>
                <a:pathLst>
                  <a:path w="9" h="36">
                    <a:moveTo>
                      <a:pt x="5" y="36"/>
                    </a:moveTo>
                    <a:lnTo>
                      <a:pt x="0" y="34"/>
                    </a:lnTo>
                    <a:lnTo>
                      <a:pt x="7" y="0"/>
                    </a:lnTo>
                    <a:lnTo>
                      <a:pt x="9" y="0"/>
                    </a:lnTo>
                    <a:lnTo>
                      <a:pt x="5" y="36"/>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3" name="Freeform 66">
                <a:extLst>
                  <a:ext uri="{FF2B5EF4-FFF2-40B4-BE49-F238E27FC236}">
                    <a16:creationId xmlns:a16="http://schemas.microsoft.com/office/drawing/2014/main" id="{A1ED86CB-C6A4-7419-5F5C-391FB091464E}"/>
                  </a:ext>
                </a:extLst>
              </p:cNvPr>
              <p:cNvSpPr>
                <a:spLocks/>
              </p:cNvSpPr>
              <p:nvPr/>
            </p:nvSpPr>
            <p:spPr bwMode="auto">
              <a:xfrm>
                <a:off x="5495926" y="2905125"/>
                <a:ext cx="52388" cy="77788"/>
              </a:xfrm>
              <a:custGeom>
                <a:avLst/>
                <a:gdLst>
                  <a:gd name="T0" fmla="*/ 33 w 33"/>
                  <a:gd name="T1" fmla="*/ 47 h 49"/>
                  <a:gd name="T2" fmla="*/ 29 w 33"/>
                  <a:gd name="T3" fmla="*/ 49 h 49"/>
                  <a:gd name="T4" fmla="*/ 0 w 33"/>
                  <a:gd name="T5" fmla="*/ 2 h 49"/>
                  <a:gd name="T6" fmla="*/ 5 w 33"/>
                  <a:gd name="T7" fmla="*/ 0 h 49"/>
                  <a:gd name="T8" fmla="*/ 33 w 33"/>
                  <a:gd name="T9" fmla="*/ 47 h 49"/>
                </a:gdLst>
                <a:ahLst/>
                <a:cxnLst>
                  <a:cxn ang="0">
                    <a:pos x="T0" y="T1"/>
                  </a:cxn>
                  <a:cxn ang="0">
                    <a:pos x="T2" y="T3"/>
                  </a:cxn>
                  <a:cxn ang="0">
                    <a:pos x="T4" y="T5"/>
                  </a:cxn>
                  <a:cxn ang="0">
                    <a:pos x="T6" y="T7"/>
                  </a:cxn>
                  <a:cxn ang="0">
                    <a:pos x="T8" y="T9"/>
                  </a:cxn>
                </a:cxnLst>
                <a:rect l="0" t="0" r="r" b="b"/>
                <a:pathLst>
                  <a:path w="33" h="49">
                    <a:moveTo>
                      <a:pt x="33" y="47"/>
                    </a:moveTo>
                    <a:lnTo>
                      <a:pt x="29" y="49"/>
                    </a:lnTo>
                    <a:lnTo>
                      <a:pt x="0" y="2"/>
                    </a:lnTo>
                    <a:lnTo>
                      <a:pt x="5" y="0"/>
                    </a:lnTo>
                    <a:lnTo>
                      <a:pt x="33" y="47"/>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4" name="Freeform 67">
                <a:extLst>
                  <a:ext uri="{FF2B5EF4-FFF2-40B4-BE49-F238E27FC236}">
                    <a16:creationId xmlns:a16="http://schemas.microsoft.com/office/drawing/2014/main" id="{B3CA0624-1DB9-843F-FAEB-5CF311A11DED}"/>
                  </a:ext>
                </a:extLst>
              </p:cNvPr>
              <p:cNvSpPr>
                <a:spLocks/>
              </p:cNvSpPr>
              <p:nvPr/>
            </p:nvSpPr>
            <p:spPr bwMode="auto">
              <a:xfrm>
                <a:off x="5059363" y="3336925"/>
                <a:ext cx="82550" cy="52388"/>
              </a:xfrm>
              <a:custGeom>
                <a:avLst/>
                <a:gdLst>
                  <a:gd name="T0" fmla="*/ 52 w 52"/>
                  <a:gd name="T1" fmla="*/ 28 h 33"/>
                  <a:gd name="T2" fmla="*/ 50 w 52"/>
                  <a:gd name="T3" fmla="*/ 33 h 33"/>
                  <a:gd name="T4" fmla="*/ 0 w 52"/>
                  <a:gd name="T5" fmla="*/ 7 h 33"/>
                  <a:gd name="T6" fmla="*/ 5 w 52"/>
                  <a:gd name="T7" fmla="*/ 0 h 33"/>
                  <a:gd name="T8" fmla="*/ 52 w 52"/>
                  <a:gd name="T9" fmla="*/ 28 h 33"/>
                </a:gdLst>
                <a:ahLst/>
                <a:cxnLst>
                  <a:cxn ang="0">
                    <a:pos x="T0" y="T1"/>
                  </a:cxn>
                  <a:cxn ang="0">
                    <a:pos x="T2" y="T3"/>
                  </a:cxn>
                  <a:cxn ang="0">
                    <a:pos x="T4" y="T5"/>
                  </a:cxn>
                  <a:cxn ang="0">
                    <a:pos x="T6" y="T7"/>
                  </a:cxn>
                  <a:cxn ang="0">
                    <a:pos x="T8" y="T9"/>
                  </a:cxn>
                </a:cxnLst>
                <a:rect l="0" t="0" r="r" b="b"/>
                <a:pathLst>
                  <a:path w="52" h="33">
                    <a:moveTo>
                      <a:pt x="52" y="28"/>
                    </a:moveTo>
                    <a:lnTo>
                      <a:pt x="50" y="33"/>
                    </a:lnTo>
                    <a:lnTo>
                      <a:pt x="0" y="7"/>
                    </a:lnTo>
                    <a:lnTo>
                      <a:pt x="5" y="0"/>
                    </a:lnTo>
                    <a:lnTo>
                      <a:pt x="52" y="28"/>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5" name="Rectangle 68">
                <a:extLst>
                  <a:ext uri="{FF2B5EF4-FFF2-40B4-BE49-F238E27FC236}">
                    <a16:creationId xmlns:a16="http://schemas.microsoft.com/office/drawing/2014/main" id="{B9A32C77-2E38-28CF-C897-52224FAFF400}"/>
                  </a:ext>
                </a:extLst>
              </p:cNvPr>
              <p:cNvSpPr>
                <a:spLocks noChangeArrowheads="1"/>
              </p:cNvSpPr>
              <p:nvPr/>
            </p:nvSpPr>
            <p:spPr bwMode="auto">
              <a:xfrm>
                <a:off x="4902201" y="3933825"/>
                <a:ext cx="90488"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6" name="Freeform 69">
                <a:extLst>
                  <a:ext uri="{FF2B5EF4-FFF2-40B4-BE49-F238E27FC236}">
                    <a16:creationId xmlns:a16="http://schemas.microsoft.com/office/drawing/2014/main" id="{0CC38952-0E43-380E-D851-C5525CD03802}"/>
                  </a:ext>
                </a:extLst>
              </p:cNvPr>
              <p:cNvSpPr>
                <a:spLocks/>
              </p:cNvSpPr>
              <p:nvPr/>
            </p:nvSpPr>
            <p:spPr bwMode="auto">
              <a:xfrm>
                <a:off x="5059363" y="4487863"/>
                <a:ext cx="82550" cy="52388"/>
              </a:xfrm>
              <a:custGeom>
                <a:avLst/>
                <a:gdLst>
                  <a:gd name="T0" fmla="*/ 50 w 52"/>
                  <a:gd name="T1" fmla="*/ 0 h 33"/>
                  <a:gd name="T2" fmla="*/ 52 w 52"/>
                  <a:gd name="T3" fmla="*/ 4 h 33"/>
                  <a:gd name="T4" fmla="*/ 5 w 52"/>
                  <a:gd name="T5" fmla="*/ 33 h 33"/>
                  <a:gd name="T6" fmla="*/ 0 w 52"/>
                  <a:gd name="T7" fmla="*/ 26 h 33"/>
                  <a:gd name="T8" fmla="*/ 50 w 52"/>
                  <a:gd name="T9" fmla="*/ 0 h 33"/>
                </a:gdLst>
                <a:ahLst/>
                <a:cxnLst>
                  <a:cxn ang="0">
                    <a:pos x="T0" y="T1"/>
                  </a:cxn>
                  <a:cxn ang="0">
                    <a:pos x="T2" y="T3"/>
                  </a:cxn>
                  <a:cxn ang="0">
                    <a:pos x="T4" y="T5"/>
                  </a:cxn>
                  <a:cxn ang="0">
                    <a:pos x="T6" y="T7"/>
                  </a:cxn>
                  <a:cxn ang="0">
                    <a:pos x="T8" y="T9"/>
                  </a:cxn>
                </a:cxnLst>
                <a:rect l="0" t="0" r="r" b="b"/>
                <a:pathLst>
                  <a:path w="52" h="33">
                    <a:moveTo>
                      <a:pt x="50" y="0"/>
                    </a:moveTo>
                    <a:lnTo>
                      <a:pt x="52" y="4"/>
                    </a:lnTo>
                    <a:lnTo>
                      <a:pt x="5" y="33"/>
                    </a:lnTo>
                    <a:lnTo>
                      <a:pt x="0" y="26"/>
                    </a:lnTo>
                    <a:lnTo>
                      <a:pt x="50"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7" name="Freeform 70">
                <a:extLst>
                  <a:ext uri="{FF2B5EF4-FFF2-40B4-BE49-F238E27FC236}">
                    <a16:creationId xmlns:a16="http://schemas.microsoft.com/office/drawing/2014/main" id="{3CEDF16E-C984-0271-E80C-B6E76D84B658}"/>
                  </a:ext>
                </a:extLst>
              </p:cNvPr>
              <p:cNvSpPr>
                <a:spLocks/>
              </p:cNvSpPr>
              <p:nvPr/>
            </p:nvSpPr>
            <p:spPr bwMode="auto">
              <a:xfrm>
                <a:off x="5495926" y="4889500"/>
                <a:ext cx="52388" cy="82550"/>
              </a:xfrm>
              <a:custGeom>
                <a:avLst/>
                <a:gdLst>
                  <a:gd name="T0" fmla="*/ 29 w 33"/>
                  <a:gd name="T1" fmla="*/ 0 h 52"/>
                  <a:gd name="T2" fmla="*/ 33 w 33"/>
                  <a:gd name="T3" fmla="*/ 5 h 52"/>
                  <a:gd name="T4" fmla="*/ 5 w 33"/>
                  <a:gd name="T5" fmla="*/ 52 h 52"/>
                  <a:gd name="T6" fmla="*/ 0 w 33"/>
                  <a:gd name="T7" fmla="*/ 50 h 52"/>
                  <a:gd name="T8" fmla="*/ 29 w 33"/>
                  <a:gd name="T9" fmla="*/ 0 h 52"/>
                </a:gdLst>
                <a:ahLst/>
                <a:cxnLst>
                  <a:cxn ang="0">
                    <a:pos x="T0" y="T1"/>
                  </a:cxn>
                  <a:cxn ang="0">
                    <a:pos x="T2" y="T3"/>
                  </a:cxn>
                  <a:cxn ang="0">
                    <a:pos x="T4" y="T5"/>
                  </a:cxn>
                  <a:cxn ang="0">
                    <a:pos x="T6" y="T7"/>
                  </a:cxn>
                  <a:cxn ang="0">
                    <a:pos x="T8" y="T9"/>
                  </a:cxn>
                </a:cxnLst>
                <a:rect l="0" t="0" r="r" b="b"/>
                <a:pathLst>
                  <a:path w="33" h="52">
                    <a:moveTo>
                      <a:pt x="29" y="0"/>
                    </a:moveTo>
                    <a:lnTo>
                      <a:pt x="33" y="5"/>
                    </a:lnTo>
                    <a:lnTo>
                      <a:pt x="5" y="52"/>
                    </a:lnTo>
                    <a:lnTo>
                      <a:pt x="0" y="50"/>
                    </a:lnTo>
                    <a:lnTo>
                      <a:pt x="29" y="0"/>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8" name="Rectangle 71">
                <a:extLst>
                  <a:ext uri="{FF2B5EF4-FFF2-40B4-BE49-F238E27FC236}">
                    <a16:creationId xmlns:a16="http://schemas.microsoft.com/office/drawing/2014/main" id="{A989E603-3E73-33CC-642B-1908222DE126}"/>
                  </a:ext>
                </a:extLst>
              </p:cNvPr>
              <p:cNvSpPr>
                <a:spLocks noChangeArrowheads="1"/>
              </p:cNvSpPr>
              <p:nvPr/>
            </p:nvSpPr>
            <p:spPr bwMode="auto">
              <a:xfrm>
                <a:off x="6091238" y="5040313"/>
                <a:ext cx="11113" cy="9048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09" name="Freeform 72">
                <a:extLst>
                  <a:ext uri="{FF2B5EF4-FFF2-40B4-BE49-F238E27FC236}">
                    <a16:creationId xmlns:a16="http://schemas.microsoft.com/office/drawing/2014/main" id="{F0704697-61D4-21E8-3F7B-9F96F697771F}"/>
                  </a:ext>
                </a:extLst>
              </p:cNvPr>
              <p:cNvSpPr>
                <a:spLocks/>
              </p:cNvSpPr>
              <p:nvPr/>
            </p:nvSpPr>
            <p:spPr bwMode="auto">
              <a:xfrm>
                <a:off x="6643688" y="4889500"/>
                <a:ext cx="52388" cy="82550"/>
              </a:xfrm>
              <a:custGeom>
                <a:avLst/>
                <a:gdLst>
                  <a:gd name="T0" fmla="*/ 0 w 33"/>
                  <a:gd name="T1" fmla="*/ 5 h 52"/>
                  <a:gd name="T2" fmla="*/ 5 w 33"/>
                  <a:gd name="T3" fmla="*/ 0 h 52"/>
                  <a:gd name="T4" fmla="*/ 33 w 33"/>
                  <a:gd name="T5" fmla="*/ 50 h 52"/>
                  <a:gd name="T6" fmla="*/ 28 w 33"/>
                  <a:gd name="T7" fmla="*/ 52 h 52"/>
                  <a:gd name="T8" fmla="*/ 0 w 33"/>
                  <a:gd name="T9" fmla="*/ 5 h 52"/>
                </a:gdLst>
                <a:ahLst/>
                <a:cxnLst>
                  <a:cxn ang="0">
                    <a:pos x="T0" y="T1"/>
                  </a:cxn>
                  <a:cxn ang="0">
                    <a:pos x="T2" y="T3"/>
                  </a:cxn>
                  <a:cxn ang="0">
                    <a:pos x="T4" y="T5"/>
                  </a:cxn>
                  <a:cxn ang="0">
                    <a:pos x="T6" y="T7"/>
                  </a:cxn>
                  <a:cxn ang="0">
                    <a:pos x="T8" y="T9"/>
                  </a:cxn>
                </a:cxnLst>
                <a:rect l="0" t="0" r="r" b="b"/>
                <a:pathLst>
                  <a:path w="33" h="52">
                    <a:moveTo>
                      <a:pt x="0" y="5"/>
                    </a:moveTo>
                    <a:lnTo>
                      <a:pt x="5" y="0"/>
                    </a:lnTo>
                    <a:lnTo>
                      <a:pt x="33" y="50"/>
                    </a:lnTo>
                    <a:lnTo>
                      <a:pt x="28" y="52"/>
                    </a:lnTo>
                    <a:lnTo>
                      <a:pt x="0" y="5"/>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0" name="Freeform 73">
                <a:extLst>
                  <a:ext uri="{FF2B5EF4-FFF2-40B4-BE49-F238E27FC236}">
                    <a16:creationId xmlns:a16="http://schemas.microsoft.com/office/drawing/2014/main" id="{33EF70B1-CFDF-0A7A-ABEA-CDCB91349D07}"/>
                  </a:ext>
                </a:extLst>
              </p:cNvPr>
              <p:cNvSpPr>
                <a:spLocks/>
              </p:cNvSpPr>
              <p:nvPr/>
            </p:nvSpPr>
            <p:spPr bwMode="auto">
              <a:xfrm>
                <a:off x="7050088" y="4487863"/>
                <a:ext cx="82550" cy="52388"/>
              </a:xfrm>
              <a:custGeom>
                <a:avLst/>
                <a:gdLst>
                  <a:gd name="T0" fmla="*/ 0 w 52"/>
                  <a:gd name="T1" fmla="*/ 4 h 33"/>
                  <a:gd name="T2" fmla="*/ 2 w 52"/>
                  <a:gd name="T3" fmla="*/ 0 h 33"/>
                  <a:gd name="T4" fmla="*/ 52 w 52"/>
                  <a:gd name="T5" fmla="*/ 26 h 33"/>
                  <a:gd name="T6" fmla="*/ 47 w 52"/>
                  <a:gd name="T7" fmla="*/ 33 h 33"/>
                  <a:gd name="T8" fmla="*/ 0 w 52"/>
                  <a:gd name="T9" fmla="*/ 4 h 33"/>
                </a:gdLst>
                <a:ahLst/>
                <a:cxnLst>
                  <a:cxn ang="0">
                    <a:pos x="T0" y="T1"/>
                  </a:cxn>
                  <a:cxn ang="0">
                    <a:pos x="T2" y="T3"/>
                  </a:cxn>
                  <a:cxn ang="0">
                    <a:pos x="T4" y="T5"/>
                  </a:cxn>
                  <a:cxn ang="0">
                    <a:pos x="T6" y="T7"/>
                  </a:cxn>
                  <a:cxn ang="0">
                    <a:pos x="T8" y="T9"/>
                  </a:cxn>
                </a:cxnLst>
                <a:rect l="0" t="0" r="r" b="b"/>
                <a:pathLst>
                  <a:path w="52" h="33">
                    <a:moveTo>
                      <a:pt x="0" y="4"/>
                    </a:moveTo>
                    <a:lnTo>
                      <a:pt x="2" y="0"/>
                    </a:lnTo>
                    <a:lnTo>
                      <a:pt x="52" y="26"/>
                    </a:lnTo>
                    <a:lnTo>
                      <a:pt x="47" y="33"/>
                    </a:lnTo>
                    <a:lnTo>
                      <a:pt x="0" y="4"/>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1" name="Rectangle 74">
                <a:extLst>
                  <a:ext uri="{FF2B5EF4-FFF2-40B4-BE49-F238E27FC236}">
                    <a16:creationId xmlns:a16="http://schemas.microsoft.com/office/drawing/2014/main" id="{7B77026B-4186-C73E-6C1B-890A134FCD53}"/>
                  </a:ext>
                </a:extLst>
              </p:cNvPr>
              <p:cNvSpPr>
                <a:spLocks noChangeArrowheads="1"/>
              </p:cNvSpPr>
              <p:nvPr/>
            </p:nvSpPr>
            <p:spPr bwMode="auto">
              <a:xfrm>
                <a:off x="7200901" y="3933825"/>
                <a:ext cx="85725" cy="7938"/>
              </a:xfrm>
              <a:prstGeom prst="rect">
                <a:avLst/>
              </a:prstGeom>
              <a:solidFill>
                <a:srgbClr val="AEAE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2" name="Freeform 75">
                <a:extLst>
                  <a:ext uri="{FF2B5EF4-FFF2-40B4-BE49-F238E27FC236}">
                    <a16:creationId xmlns:a16="http://schemas.microsoft.com/office/drawing/2014/main" id="{F94432E5-9FB1-DEAE-D8D9-24277B7EEF0E}"/>
                  </a:ext>
                </a:extLst>
              </p:cNvPr>
              <p:cNvSpPr>
                <a:spLocks/>
              </p:cNvSpPr>
              <p:nvPr/>
            </p:nvSpPr>
            <p:spPr bwMode="auto">
              <a:xfrm>
                <a:off x="7050088" y="3336925"/>
                <a:ext cx="82550" cy="52388"/>
              </a:xfrm>
              <a:custGeom>
                <a:avLst/>
                <a:gdLst>
                  <a:gd name="T0" fmla="*/ 2 w 52"/>
                  <a:gd name="T1" fmla="*/ 33 h 33"/>
                  <a:gd name="T2" fmla="*/ 0 w 52"/>
                  <a:gd name="T3" fmla="*/ 28 h 33"/>
                  <a:gd name="T4" fmla="*/ 47 w 52"/>
                  <a:gd name="T5" fmla="*/ 0 h 33"/>
                  <a:gd name="T6" fmla="*/ 52 w 52"/>
                  <a:gd name="T7" fmla="*/ 7 h 33"/>
                  <a:gd name="T8" fmla="*/ 2 w 52"/>
                  <a:gd name="T9" fmla="*/ 33 h 33"/>
                </a:gdLst>
                <a:ahLst/>
                <a:cxnLst>
                  <a:cxn ang="0">
                    <a:pos x="T0" y="T1"/>
                  </a:cxn>
                  <a:cxn ang="0">
                    <a:pos x="T2" y="T3"/>
                  </a:cxn>
                  <a:cxn ang="0">
                    <a:pos x="T4" y="T5"/>
                  </a:cxn>
                  <a:cxn ang="0">
                    <a:pos x="T6" y="T7"/>
                  </a:cxn>
                  <a:cxn ang="0">
                    <a:pos x="T8" y="T9"/>
                  </a:cxn>
                </a:cxnLst>
                <a:rect l="0" t="0" r="r" b="b"/>
                <a:pathLst>
                  <a:path w="52" h="33">
                    <a:moveTo>
                      <a:pt x="2" y="33"/>
                    </a:moveTo>
                    <a:lnTo>
                      <a:pt x="0" y="28"/>
                    </a:lnTo>
                    <a:lnTo>
                      <a:pt x="47" y="0"/>
                    </a:lnTo>
                    <a:lnTo>
                      <a:pt x="52" y="7"/>
                    </a:lnTo>
                    <a:lnTo>
                      <a:pt x="2" y="33"/>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sp>
            <p:nvSpPr>
              <p:cNvPr id="213" name="Freeform 76">
                <a:extLst>
                  <a:ext uri="{FF2B5EF4-FFF2-40B4-BE49-F238E27FC236}">
                    <a16:creationId xmlns:a16="http://schemas.microsoft.com/office/drawing/2014/main" id="{323E1F8F-0CBD-44A9-C49A-1BF3CBF042DC}"/>
                  </a:ext>
                </a:extLst>
              </p:cNvPr>
              <p:cNvSpPr>
                <a:spLocks/>
              </p:cNvSpPr>
              <p:nvPr/>
            </p:nvSpPr>
            <p:spPr bwMode="auto">
              <a:xfrm>
                <a:off x="6643688" y="2905125"/>
                <a:ext cx="52388" cy="77788"/>
              </a:xfrm>
              <a:custGeom>
                <a:avLst/>
                <a:gdLst>
                  <a:gd name="T0" fmla="*/ 5 w 33"/>
                  <a:gd name="T1" fmla="*/ 49 h 49"/>
                  <a:gd name="T2" fmla="*/ 0 w 33"/>
                  <a:gd name="T3" fmla="*/ 47 h 49"/>
                  <a:gd name="T4" fmla="*/ 28 w 33"/>
                  <a:gd name="T5" fmla="*/ 0 h 49"/>
                  <a:gd name="T6" fmla="*/ 33 w 33"/>
                  <a:gd name="T7" fmla="*/ 2 h 49"/>
                  <a:gd name="T8" fmla="*/ 5 w 33"/>
                  <a:gd name="T9" fmla="*/ 49 h 49"/>
                </a:gdLst>
                <a:ahLst/>
                <a:cxnLst>
                  <a:cxn ang="0">
                    <a:pos x="T0" y="T1"/>
                  </a:cxn>
                  <a:cxn ang="0">
                    <a:pos x="T2" y="T3"/>
                  </a:cxn>
                  <a:cxn ang="0">
                    <a:pos x="T4" y="T5"/>
                  </a:cxn>
                  <a:cxn ang="0">
                    <a:pos x="T6" y="T7"/>
                  </a:cxn>
                  <a:cxn ang="0">
                    <a:pos x="T8" y="T9"/>
                  </a:cxn>
                </a:cxnLst>
                <a:rect l="0" t="0" r="r" b="b"/>
                <a:pathLst>
                  <a:path w="33" h="49">
                    <a:moveTo>
                      <a:pt x="5" y="49"/>
                    </a:moveTo>
                    <a:lnTo>
                      <a:pt x="0" y="47"/>
                    </a:lnTo>
                    <a:lnTo>
                      <a:pt x="28" y="0"/>
                    </a:lnTo>
                    <a:lnTo>
                      <a:pt x="33" y="2"/>
                    </a:lnTo>
                    <a:lnTo>
                      <a:pt x="5" y="49"/>
                    </a:lnTo>
                    <a:close/>
                  </a:path>
                </a:pathLst>
              </a:custGeom>
              <a:solidFill>
                <a:srgbClr val="AEAE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25000" lnSpcReduction="20000"/>
              </a:bodyPr>
              <a:lstStyle/>
              <a:p>
                <a:endParaRPr lang="en-US" sz="1800"/>
              </a:p>
            </p:txBody>
          </p:sp>
        </p:grpSp>
        <p:sp>
          <p:nvSpPr>
            <p:cNvPr id="157" name="Rectangle 77">
              <a:extLst>
                <a:ext uri="{FF2B5EF4-FFF2-40B4-BE49-F238E27FC236}">
                  <a16:creationId xmlns:a16="http://schemas.microsoft.com/office/drawing/2014/main" id="{12C49A5C-DB72-9FB0-C1AD-47DDD388B211}"/>
                </a:ext>
              </a:extLst>
            </p:cNvPr>
            <p:cNvSpPr>
              <a:spLocks noChangeArrowheads="1"/>
            </p:cNvSpPr>
            <p:nvPr/>
          </p:nvSpPr>
          <p:spPr bwMode="auto">
            <a:xfrm>
              <a:off x="-4093168" y="1629213"/>
              <a:ext cx="89794"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N</a:t>
              </a:r>
              <a:endParaRPr lang="en-US" sz="1500" dirty="0"/>
            </a:p>
          </p:txBody>
        </p:sp>
        <p:sp>
          <p:nvSpPr>
            <p:cNvPr id="158" name="Rectangle 79">
              <a:extLst>
                <a:ext uri="{FF2B5EF4-FFF2-40B4-BE49-F238E27FC236}">
                  <a16:creationId xmlns:a16="http://schemas.microsoft.com/office/drawing/2014/main" id="{280C48C2-6454-D110-6CAC-520913138DAB}"/>
                </a:ext>
              </a:extLst>
            </p:cNvPr>
            <p:cNvSpPr>
              <a:spLocks noChangeArrowheads="1"/>
            </p:cNvSpPr>
            <p:nvPr/>
          </p:nvSpPr>
          <p:spPr bwMode="auto">
            <a:xfrm>
              <a:off x="-2881359" y="2806061"/>
              <a:ext cx="66309"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E</a:t>
              </a:r>
              <a:endParaRPr lang="en-US" sz="1500" dirty="0"/>
            </a:p>
          </p:txBody>
        </p:sp>
        <p:sp>
          <p:nvSpPr>
            <p:cNvPr id="159" name="Rectangle 80">
              <a:extLst>
                <a:ext uri="{FF2B5EF4-FFF2-40B4-BE49-F238E27FC236}">
                  <a16:creationId xmlns:a16="http://schemas.microsoft.com/office/drawing/2014/main" id="{1AAA60C5-FC9E-2302-0ADA-7427DA9F3679}"/>
                </a:ext>
              </a:extLst>
            </p:cNvPr>
            <p:cNvSpPr>
              <a:spLocks noChangeArrowheads="1"/>
            </p:cNvSpPr>
            <p:nvPr/>
          </p:nvSpPr>
          <p:spPr bwMode="auto">
            <a:xfrm>
              <a:off x="-4077424" y="4027914"/>
              <a:ext cx="63546"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S</a:t>
              </a:r>
              <a:endParaRPr lang="en-US" sz="1500" dirty="0"/>
            </a:p>
          </p:txBody>
        </p:sp>
        <p:sp>
          <p:nvSpPr>
            <p:cNvPr id="163" name="Rectangle 162">
              <a:extLst>
                <a:ext uri="{FF2B5EF4-FFF2-40B4-BE49-F238E27FC236}">
                  <a16:creationId xmlns:a16="http://schemas.microsoft.com/office/drawing/2014/main" id="{73B9CE83-532F-FD04-1BD5-96561B9A8BB7}"/>
                </a:ext>
              </a:extLst>
            </p:cNvPr>
            <p:cNvSpPr>
              <a:spLocks noChangeArrowheads="1"/>
            </p:cNvSpPr>
            <p:nvPr/>
          </p:nvSpPr>
          <p:spPr bwMode="auto">
            <a:xfrm>
              <a:off x="-5299765" y="2806061"/>
              <a:ext cx="109134" cy="19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sz="1500" b="1" dirty="0">
                  <a:solidFill>
                    <a:srgbClr val="FFFFFF"/>
                  </a:solidFill>
                  <a:latin typeface="Open Sans Extrabold" panose="020B0906030804020204" pitchFamily="34" charset="0"/>
                </a:rPr>
                <a:t>W</a:t>
              </a:r>
              <a:endParaRPr lang="en-US" sz="1500" dirty="0"/>
            </a:p>
          </p:txBody>
        </p:sp>
      </p:grpSp>
      <p:grpSp>
        <p:nvGrpSpPr>
          <p:cNvPr id="103" name="Group 102">
            <a:extLst>
              <a:ext uri="{FF2B5EF4-FFF2-40B4-BE49-F238E27FC236}">
                <a16:creationId xmlns:a16="http://schemas.microsoft.com/office/drawing/2014/main" id="{83DBFFA0-2C0A-A3CF-FFC0-294B32386E25}"/>
              </a:ext>
            </a:extLst>
          </p:cNvPr>
          <p:cNvGrpSpPr/>
          <p:nvPr/>
        </p:nvGrpSpPr>
        <p:grpSpPr>
          <a:xfrm rot="5400000">
            <a:off x="-450927" y="490254"/>
            <a:ext cx="4499059" cy="4499059"/>
            <a:chOff x="4572001" y="1434663"/>
            <a:chExt cx="3056659" cy="3063192"/>
          </a:xfrm>
        </p:grpSpPr>
        <p:sp>
          <p:nvSpPr>
            <p:cNvPr id="104" name="Rectangle 103">
              <a:extLst>
                <a:ext uri="{FF2B5EF4-FFF2-40B4-BE49-F238E27FC236}">
                  <a16:creationId xmlns:a16="http://schemas.microsoft.com/office/drawing/2014/main" id="{FA941A4B-0324-8E00-5CA7-7F0F3156465C}"/>
                </a:ext>
              </a:extLst>
            </p:cNvPr>
            <p:cNvSpPr/>
            <p:nvPr/>
          </p:nvSpPr>
          <p:spPr>
            <a:xfrm>
              <a:off x="4572001" y="1434663"/>
              <a:ext cx="3056659" cy="30631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grpSp>
          <p:nvGrpSpPr>
            <p:cNvPr id="105" name="Group 104">
              <a:extLst>
                <a:ext uri="{FF2B5EF4-FFF2-40B4-BE49-F238E27FC236}">
                  <a16:creationId xmlns:a16="http://schemas.microsoft.com/office/drawing/2014/main" id="{543C4B59-C926-0E91-EC75-0BE33D4394D4}"/>
                </a:ext>
              </a:extLst>
            </p:cNvPr>
            <p:cNvGrpSpPr/>
            <p:nvPr/>
          </p:nvGrpSpPr>
          <p:grpSpPr>
            <a:xfrm rot="20421727">
              <a:off x="5836939" y="2210120"/>
              <a:ext cx="535907" cy="1509918"/>
              <a:chOff x="2413063" y="2859991"/>
              <a:chExt cx="893192" cy="2516570"/>
            </a:xfrm>
          </p:grpSpPr>
          <p:sp>
            <p:nvSpPr>
              <p:cNvPr id="106" name="Freeform 82">
                <a:extLst>
                  <a:ext uri="{FF2B5EF4-FFF2-40B4-BE49-F238E27FC236}">
                    <a16:creationId xmlns:a16="http://schemas.microsoft.com/office/drawing/2014/main" id="{F85898B0-EDBB-226D-3100-D73D9511969D}"/>
                  </a:ext>
                </a:extLst>
              </p:cNvPr>
              <p:cNvSpPr>
                <a:spLocks/>
              </p:cNvSpPr>
              <p:nvPr/>
            </p:nvSpPr>
            <p:spPr bwMode="auto">
              <a:xfrm>
                <a:off x="2772572" y="2859991"/>
                <a:ext cx="533683" cy="1290663"/>
              </a:xfrm>
              <a:custGeom>
                <a:avLst/>
                <a:gdLst>
                  <a:gd name="T0" fmla="*/ 38 w 239"/>
                  <a:gd name="T1" fmla="*/ 564 h 578"/>
                  <a:gd name="T2" fmla="*/ 76 w 239"/>
                  <a:gd name="T3" fmla="*/ 578 h 578"/>
                  <a:gd name="T4" fmla="*/ 159 w 239"/>
                  <a:gd name="T5" fmla="*/ 289 h 578"/>
                  <a:gd name="T6" fmla="*/ 239 w 239"/>
                  <a:gd name="T7" fmla="*/ 0 h 578"/>
                  <a:gd name="T8" fmla="*/ 121 w 239"/>
                  <a:gd name="T9" fmla="*/ 275 h 578"/>
                  <a:gd name="T10" fmla="*/ 0 w 239"/>
                  <a:gd name="T11" fmla="*/ 550 h 578"/>
                  <a:gd name="T12" fmla="*/ 38 w 239"/>
                  <a:gd name="T13" fmla="*/ 564 h 578"/>
                </a:gdLst>
                <a:ahLst/>
                <a:cxnLst>
                  <a:cxn ang="0">
                    <a:pos x="T0" y="T1"/>
                  </a:cxn>
                  <a:cxn ang="0">
                    <a:pos x="T2" y="T3"/>
                  </a:cxn>
                  <a:cxn ang="0">
                    <a:pos x="T4" y="T5"/>
                  </a:cxn>
                  <a:cxn ang="0">
                    <a:pos x="T6" y="T7"/>
                  </a:cxn>
                  <a:cxn ang="0">
                    <a:pos x="T8" y="T9"/>
                  </a:cxn>
                  <a:cxn ang="0">
                    <a:pos x="T10" y="T11"/>
                  </a:cxn>
                  <a:cxn ang="0">
                    <a:pos x="T12" y="T13"/>
                  </a:cxn>
                </a:cxnLst>
                <a:rect l="0" t="0" r="r" b="b"/>
                <a:pathLst>
                  <a:path w="239" h="578">
                    <a:moveTo>
                      <a:pt x="38" y="564"/>
                    </a:moveTo>
                    <a:lnTo>
                      <a:pt x="76" y="578"/>
                    </a:lnTo>
                    <a:lnTo>
                      <a:pt x="159" y="289"/>
                    </a:lnTo>
                    <a:lnTo>
                      <a:pt x="239" y="0"/>
                    </a:lnTo>
                    <a:lnTo>
                      <a:pt x="121" y="275"/>
                    </a:lnTo>
                    <a:lnTo>
                      <a:pt x="0" y="550"/>
                    </a:lnTo>
                    <a:lnTo>
                      <a:pt x="38" y="564"/>
                    </a:lnTo>
                    <a:close/>
                  </a:path>
                </a:pathLst>
              </a:custGeom>
              <a:solidFill>
                <a:schemeClr val="accent2"/>
              </a:solidFill>
              <a:ln>
                <a:noFill/>
              </a:ln>
            </p:spPr>
            <p:txBody>
              <a:bodyPr vert="horz" wrap="square" lIns="91440" tIns="45720" rIns="91440" bIns="45720" numCol="1" anchor="t" anchorCtr="0" compatLnSpc="1">
                <a:prstTxWarp prst="textNoShape">
                  <a:avLst/>
                </a:prstTxWarp>
                <a:normAutofit/>
              </a:bodyPr>
              <a:lstStyle/>
              <a:p>
                <a:endParaRPr lang="en-US"/>
              </a:p>
            </p:txBody>
          </p:sp>
          <p:grpSp>
            <p:nvGrpSpPr>
              <p:cNvPr id="107" name="Group 106">
                <a:extLst>
                  <a:ext uri="{FF2B5EF4-FFF2-40B4-BE49-F238E27FC236}">
                    <a16:creationId xmlns:a16="http://schemas.microsoft.com/office/drawing/2014/main" id="{CE24EAC0-1947-96E0-12B9-175499EEA6EF}"/>
                  </a:ext>
                </a:extLst>
              </p:cNvPr>
              <p:cNvGrpSpPr/>
              <p:nvPr/>
            </p:nvGrpSpPr>
            <p:grpSpPr>
              <a:xfrm>
                <a:off x="2413063" y="3992111"/>
                <a:ext cx="571643" cy="1384450"/>
                <a:chOff x="5778501" y="3848100"/>
                <a:chExt cx="406400" cy="984251"/>
              </a:xfrm>
              <a:solidFill>
                <a:schemeClr val="accent1"/>
              </a:solidFill>
            </p:grpSpPr>
            <p:sp>
              <p:nvSpPr>
                <p:cNvPr id="109" name="Freeform 83">
                  <a:extLst>
                    <a:ext uri="{FF2B5EF4-FFF2-40B4-BE49-F238E27FC236}">
                      <a16:creationId xmlns:a16="http://schemas.microsoft.com/office/drawing/2014/main" id="{980F127C-034B-CC69-30F1-54BEDE48D528}"/>
                    </a:ext>
                  </a:extLst>
                </p:cNvPr>
                <p:cNvSpPr>
                  <a:spLocks/>
                </p:cNvSpPr>
                <p:nvPr/>
              </p:nvSpPr>
              <p:spPr bwMode="auto">
                <a:xfrm>
                  <a:off x="5778501" y="3916363"/>
                  <a:ext cx="379413" cy="915988"/>
                </a:xfrm>
                <a:custGeom>
                  <a:avLst/>
                  <a:gdLst>
                    <a:gd name="T0" fmla="*/ 199 w 239"/>
                    <a:gd name="T1" fmla="*/ 14 h 577"/>
                    <a:gd name="T2" fmla="*/ 239 w 239"/>
                    <a:gd name="T3" fmla="*/ 26 h 577"/>
                    <a:gd name="T4" fmla="*/ 118 w 239"/>
                    <a:gd name="T5" fmla="*/ 303 h 577"/>
                    <a:gd name="T6" fmla="*/ 0 w 239"/>
                    <a:gd name="T7" fmla="*/ 577 h 577"/>
                    <a:gd name="T8" fmla="*/ 80 w 239"/>
                    <a:gd name="T9" fmla="*/ 289 h 577"/>
                    <a:gd name="T10" fmla="*/ 161 w 239"/>
                    <a:gd name="T11" fmla="*/ 0 h 577"/>
                    <a:gd name="T12" fmla="*/ 199 w 239"/>
                    <a:gd name="T13" fmla="*/ 14 h 577"/>
                  </a:gdLst>
                  <a:ahLst/>
                  <a:cxnLst>
                    <a:cxn ang="0">
                      <a:pos x="T0" y="T1"/>
                    </a:cxn>
                    <a:cxn ang="0">
                      <a:pos x="T2" y="T3"/>
                    </a:cxn>
                    <a:cxn ang="0">
                      <a:pos x="T4" y="T5"/>
                    </a:cxn>
                    <a:cxn ang="0">
                      <a:pos x="T6" y="T7"/>
                    </a:cxn>
                    <a:cxn ang="0">
                      <a:pos x="T8" y="T9"/>
                    </a:cxn>
                    <a:cxn ang="0">
                      <a:pos x="T10" y="T11"/>
                    </a:cxn>
                    <a:cxn ang="0">
                      <a:pos x="T12" y="T13"/>
                    </a:cxn>
                  </a:cxnLst>
                  <a:rect l="0" t="0" r="r" b="b"/>
                  <a:pathLst>
                    <a:path w="239" h="577">
                      <a:moveTo>
                        <a:pt x="199" y="14"/>
                      </a:moveTo>
                      <a:lnTo>
                        <a:pt x="239" y="26"/>
                      </a:lnTo>
                      <a:lnTo>
                        <a:pt x="118" y="303"/>
                      </a:lnTo>
                      <a:lnTo>
                        <a:pt x="0" y="577"/>
                      </a:lnTo>
                      <a:lnTo>
                        <a:pt x="80" y="289"/>
                      </a:lnTo>
                      <a:lnTo>
                        <a:pt x="161" y="0"/>
                      </a:lnTo>
                      <a:lnTo>
                        <a:pt x="199"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a:bodyPr>
                <a:lstStyle/>
                <a:p>
                  <a:endParaRPr lang="en-US"/>
                </a:p>
              </p:txBody>
            </p:sp>
            <p:sp>
              <p:nvSpPr>
                <p:cNvPr id="110" name="Oval 84">
                  <a:extLst>
                    <a:ext uri="{FF2B5EF4-FFF2-40B4-BE49-F238E27FC236}">
                      <a16:creationId xmlns:a16="http://schemas.microsoft.com/office/drawing/2014/main" id="{7ADA9B24-7BA1-CC3A-EDDE-3E427D689D68}"/>
                    </a:ext>
                  </a:extLst>
                </p:cNvPr>
                <p:cNvSpPr>
                  <a:spLocks noChangeArrowheads="1"/>
                </p:cNvSpPr>
                <p:nvPr/>
              </p:nvSpPr>
              <p:spPr bwMode="auto">
                <a:xfrm>
                  <a:off x="6007101" y="3848100"/>
                  <a:ext cx="177800" cy="1762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rmAutofit fontScale="32500" lnSpcReduction="20000"/>
                </a:bodyPr>
                <a:lstStyle/>
                <a:p>
                  <a:endParaRPr lang="en-US"/>
                </a:p>
              </p:txBody>
            </p:sp>
          </p:grpSp>
          <p:sp>
            <p:nvSpPr>
              <p:cNvPr id="108" name="Oval 85">
                <a:extLst>
                  <a:ext uri="{FF2B5EF4-FFF2-40B4-BE49-F238E27FC236}">
                    <a16:creationId xmlns:a16="http://schemas.microsoft.com/office/drawing/2014/main" id="{5185960A-55EE-6FE5-D1E3-C2F4FAB16145}"/>
                  </a:ext>
                </a:extLst>
              </p:cNvPr>
              <p:cNvSpPr>
                <a:spLocks noChangeArrowheads="1"/>
              </p:cNvSpPr>
              <p:nvPr/>
            </p:nvSpPr>
            <p:spPr bwMode="auto">
              <a:xfrm>
                <a:off x="2803834" y="4065800"/>
                <a:ext cx="100485" cy="100485"/>
              </a:xfrm>
              <a:prstGeom prst="ellipse">
                <a:avLst/>
              </a:prstGeom>
              <a:solidFill>
                <a:schemeClr val="accent2"/>
              </a:solidFill>
              <a:ln>
                <a:noFill/>
              </a:ln>
            </p:spPr>
            <p:txBody>
              <a:bodyPr vert="horz" wrap="square" lIns="91440" tIns="45720" rIns="91440" bIns="45720" numCol="1" anchor="t" anchorCtr="0" compatLnSpc="1">
                <a:prstTxWarp prst="textNoShape">
                  <a:avLst/>
                </a:prstTxWarp>
                <a:normAutofit fontScale="25000" lnSpcReduction="20000"/>
              </a:bodyPr>
              <a:lstStyle/>
              <a:p>
                <a:endParaRPr lang="en-US"/>
              </a:p>
            </p:txBody>
          </p:sp>
        </p:grpSp>
      </p:grpSp>
      <p:sp>
        <p:nvSpPr>
          <p:cNvPr id="2" name="Slide Number Placeholder 1">
            <a:extLst>
              <a:ext uri="{FF2B5EF4-FFF2-40B4-BE49-F238E27FC236}">
                <a16:creationId xmlns:a16="http://schemas.microsoft.com/office/drawing/2014/main" id="{E712347B-B193-A0AB-6947-5842C81ADE4A}"/>
              </a:ext>
            </a:extLst>
          </p:cNvPr>
          <p:cNvSpPr>
            <a:spLocks noGrp="1"/>
          </p:cNvSpPr>
          <p:nvPr>
            <p:ph type="sldNum" sz="quarter" idx="12"/>
          </p:nvPr>
        </p:nvSpPr>
        <p:spPr/>
        <p:txBody>
          <a:bodyPr/>
          <a:lstStyle/>
          <a:p>
            <a:fld id="{8E591227-F9EB-4B2B-9432-842143BA1678}" type="slidenum">
              <a:rPr lang="en-US" smtClean="0"/>
              <a:t>87</a:t>
            </a:fld>
            <a:endParaRPr lang="en-US"/>
          </a:p>
        </p:txBody>
      </p:sp>
    </p:spTree>
    <p:extLst>
      <p:ext uri="{BB962C8B-B14F-4D97-AF65-F5344CB8AC3E}">
        <p14:creationId xmlns:p14="http://schemas.microsoft.com/office/powerpoint/2010/main" val="10254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endCondLst>
                                    <p:cond evt="onNext" delay="0">
                                      <p:tgtEl>
                                        <p:sldTgt/>
                                      </p:tgtEl>
                                    </p:cond>
                                  </p:endCondLst>
                                  <p:childTnLst>
                                    <p:animRot by="120000">
                                      <p:cBhvr>
                                        <p:cTn id="6" dur="200" fill="hold">
                                          <p:stCondLst>
                                            <p:cond delay="0"/>
                                          </p:stCondLst>
                                        </p:cTn>
                                        <p:tgtEl>
                                          <p:spTgt spid="103"/>
                                        </p:tgtEl>
                                        <p:attrNameLst>
                                          <p:attrName>r</p:attrName>
                                        </p:attrNameLst>
                                      </p:cBhvr>
                                    </p:animRot>
                                    <p:animRot by="-240000">
                                      <p:cBhvr>
                                        <p:cTn id="7" dur="400" fill="hold">
                                          <p:stCondLst>
                                            <p:cond delay="400"/>
                                          </p:stCondLst>
                                        </p:cTn>
                                        <p:tgtEl>
                                          <p:spTgt spid="103"/>
                                        </p:tgtEl>
                                        <p:attrNameLst>
                                          <p:attrName>r</p:attrName>
                                        </p:attrNameLst>
                                      </p:cBhvr>
                                    </p:animRot>
                                    <p:animRot by="240000">
                                      <p:cBhvr>
                                        <p:cTn id="8" dur="400" fill="hold">
                                          <p:stCondLst>
                                            <p:cond delay="800"/>
                                          </p:stCondLst>
                                        </p:cTn>
                                        <p:tgtEl>
                                          <p:spTgt spid="103"/>
                                        </p:tgtEl>
                                        <p:attrNameLst>
                                          <p:attrName>r</p:attrName>
                                        </p:attrNameLst>
                                      </p:cBhvr>
                                    </p:animRot>
                                    <p:animRot by="-240000">
                                      <p:cBhvr>
                                        <p:cTn id="9" dur="400" fill="hold">
                                          <p:stCondLst>
                                            <p:cond delay="1200"/>
                                          </p:stCondLst>
                                        </p:cTn>
                                        <p:tgtEl>
                                          <p:spTgt spid="103"/>
                                        </p:tgtEl>
                                        <p:attrNameLst>
                                          <p:attrName>r</p:attrName>
                                        </p:attrNameLst>
                                      </p:cBhvr>
                                    </p:animRot>
                                    <p:animRot by="120000">
                                      <p:cBhvr>
                                        <p:cTn id="10" dur="400" fill="hold">
                                          <p:stCondLst>
                                            <p:cond delay="1600"/>
                                          </p:stCondLst>
                                        </p:cTn>
                                        <p:tgtEl>
                                          <p:spTgt spid="103"/>
                                        </p:tgtEl>
                                        <p:attrNameLst>
                                          <p:attrName>r</p:attrName>
                                        </p:attrNameLst>
                                      </p:cBhvr>
                                    </p:animRot>
                                  </p:childTnLst>
                                </p:cTn>
                              </p:par>
                              <p:par>
                                <p:cTn id="11" presetID="22" presetClass="entr" presetSubtype="8"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par>
                                <p:cTn id="14" presetID="2" presetClass="entr" presetSubtype="2" decel="32000" fill="hold" grpId="0" nodeType="withEffect">
                                  <p:stCondLst>
                                    <p:cond delay="180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1000" fill="hold"/>
                                        <p:tgtEl>
                                          <p:spTgt spid="36"/>
                                        </p:tgtEl>
                                        <p:attrNameLst>
                                          <p:attrName>ppt_x</p:attrName>
                                        </p:attrNameLst>
                                      </p:cBhvr>
                                      <p:tavLst>
                                        <p:tav tm="0">
                                          <p:val>
                                            <p:strVal val="1+#ppt_w/2"/>
                                          </p:val>
                                        </p:tav>
                                        <p:tav tm="100000">
                                          <p:val>
                                            <p:strVal val="#ppt_x"/>
                                          </p:val>
                                        </p:tav>
                                      </p:tavLst>
                                    </p:anim>
                                    <p:anim calcmode="lin" valueType="num">
                                      <p:cBhvr additive="base">
                                        <p:cTn id="17"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CAE38-85B5-7366-18E1-8AFC54CE1E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6D22E-F80F-5AE3-C3E0-58C7FA51531C}"/>
              </a:ext>
            </a:extLst>
          </p:cNvPr>
          <p:cNvSpPr>
            <a:spLocks noGrp="1"/>
          </p:cNvSpPr>
          <p:nvPr>
            <p:ph type="title"/>
          </p:nvPr>
        </p:nvSpPr>
        <p:spPr/>
        <p:txBody>
          <a:bodyPr/>
          <a:lstStyle/>
          <a:p>
            <a:r>
              <a:rPr lang="en-US" i="1" dirty="0"/>
              <a:t>Executive Order 14242 (3/25/25)</a:t>
            </a:r>
          </a:p>
        </p:txBody>
      </p:sp>
      <p:sp>
        <p:nvSpPr>
          <p:cNvPr id="3" name="Content Placeholder 2">
            <a:extLst>
              <a:ext uri="{FF2B5EF4-FFF2-40B4-BE49-F238E27FC236}">
                <a16:creationId xmlns:a16="http://schemas.microsoft.com/office/drawing/2014/main" id="{446BE65C-3778-BA7D-A360-1C983CED8F35}"/>
              </a:ext>
            </a:extLst>
          </p:cNvPr>
          <p:cNvSpPr>
            <a:spLocks noGrp="1"/>
          </p:cNvSpPr>
          <p:nvPr>
            <p:ph idx="1"/>
          </p:nvPr>
        </p:nvSpPr>
        <p:spPr/>
        <p:txBody>
          <a:bodyPr>
            <a:normAutofit fontScale="92500" lnSpcReduction="20000"/>
          </a:bodyPr>
          <a:lstStyle/>
          <a:p>
            <a:r>
              <a:rPr lang="en-US" b="1" i="1" dirty="0">
                <a:solidFill>
                  <a:schemeClr val="tx1"/>
                </a:solidFill>
              </a:rPr>
              <a:t>Improving Education Outcomes by Empowering Parents, States and Communities; </a:t>
            </a:r>
            <a:r>
              <a:rPr lang="en-US" b="1" dirty="0">
                <a:solidFill>
                  <a:schemeClr val="tx1"/>
                </a:solidFill>
              </a:rPr>
              <a:t>Activities Reducing and Dismantling the Department of Education</a:t>
            </a:r>
          </a:p>
          <a:p>
            <a:pPr lvl="1"/>
            <a:r>
              <a:rPr lang="en-US" dirty="0">
                <a:solidFill>
                  <a:schemeClr val="tx1"/>
                </a:solidFill>
              </a:rPr>
              <a:t>Seeks close the U.S. Department of Education</a:t>
            </a:r>
          </a:p>
          <a:p>
            <a:pPr lvl="1"/>
            <a:r>
              <a:rPr lang="en-US" dirty="0"/>
              <a:t>Directs the Secretary of education to: </a:t>
            </a:r>
          </a:p>
          <a:p>
            <a:pPr lvl="2"/>
            <a:r>
              <a:rPr lang="en-US" dirty="0"/>
              <a:t>“take all necessary steps to facilitate the closure of the Department of Education”</a:t>
            </a:r>
          </a:p>
          <a:p>
            <a:pPr lvl="2"/>
            <a:r>
              <a:rPr lang="en-US" dirty="0"/>
              <a:t>“ensure the allocation of  . . . funds is subject to rigorous compliance with Federal law and Administration policy, including the requirement that any program or activity receiving Federal assistance terminate illegal discrimination obscured under the label “diversity, equity, and inclusion” or similar terms and programs promoting gender ideology” </a:t>
            </a:r>
          </a:p>
        </p:txBody>
      </p:sp>
      <p:sp>
        <p:nvSpPr>
          <p:cNvPr id="4" name="Slide Number Placeholder 3">
            <a:extLst>
              <a:ext uri="{FF2B5EF4-FFF2-40B4-BE49-F238E27FC236}">
                <a16:creationId xmlns:a16="http://schemas.microsoft.com/office/drawing/2014/main" id="{2871C4EA-994B-7B37-3067-32E912050567}"/>
              </a:ext>
            </a:extLst>
          </p:cNvPr>
          <p:cNvSpPr>
            <a:spLocks noGrp="1"/>
          </p:cNvSpPr>
          <p:nvPr>
            <p:ph type="sldNum" sz="quarter" idx="12"/>
          </p:nvPr>
        </p:nvSpPr>
        <p:spPr/>
        <p:txBody>
          <a:bodyPr/>
          <a:lstStyle/>
          <a:p>
            <a:fld id="{8E591227-F9EB-4B2B-9432-842143BA1678}" type="slidenum">
              <a:rPr lang="en-US" smtClean="0"/>
              <a:pPr/>
              <a:t>88</a:t>
            </a:fld>
            <a:endParaRPr lang="en-US" dirty="0"/>
          </a:p>
        </p:txBody>
      </p:sp>
    </p:spTree>
    <p:extLst>
      <p:ext uri="{BB962C8B-B14F-4D97-AF65-F5344CB8AC3E}">
        <p14:creationId xmlns:p14="http://schemas.microsoft.com/office/powerpoint/2010/main" val="23353923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845F2-54EA-0443-5FD7-04C2AB8D8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B48C65-6DB9-6EB0-4087-6308550AC692}"/>
              </a:ext>
            </a:extLst>
          </p:cNvPr>
          <p:cNvSpPr>
            <a:spLocks noGrp="1"/>
          </p:cNvSpPr>
          <p:nvPr>
            <p:ph type="title"/>
          </p:nvPr>
        </p:nvSpPr>
        <p:spPr/>
        <p:txBody>
          <a:bodyPr/>
          <a:lstStyle/>
          <a:p>
            <a:r>
              <a:rPr lang="en-US" i="1" dirty="0"/>
              <a:t>Executive Order 14242</a:t>
            </a:r>
          </a:p>
        </p:txBody>
      </p:sp>
      <p:sp>
        <p:nvSpPr>
          <p:cNvPr id="3" name="Content Placeholder 2">
            <a:extLst>
              <a:ext uri="{FF2B5EF4-FFF2-40B4-BE49-F238E27FC236}">
                <a16:creationId xmlns:a16="http://schemas.microsoft.com/office/drawing/2014/main" id="{113F40DC-10E9-C65E-BC6F-3218E95C89EB}"/>
              </a:ext>
            </a:extLst>
          </p:cNvPr>
          <p:cNvSpPr>
            <a:spLocks noGrp="1"/>
          </p:cNvSpPr>
          <p:nvPr>
            <p:ph idx="1"/>
          </p:nvPr>
        </p:nvSpPr>
        <p:spPr/>
        <p:txBody>
          <a:bodyPr/>
          <a:lstStyle/>
          <a:p>
            <a:r>
              <a:rPr lang="en-US" dirty="0"/>
              <a:t>Possible effects</a:t>
            </a:r>
          </a:p>
          <a:p>
            <a:pPr lvl="1"/>
            <a:r>
              <a:rPr lang="en-US" dirty="0"/>
              <a:t>Reduced investigative capacity </a:t>
            </a:r>
          </a:p>
          <a:p>
            <a:pPr lvl="1"/>
            <a:r>
              <a:rPr lang="en-US" dirty="0"/>
              <a:t>Slower case resolution for OCR complaints</a:t>
            </a:r>
          </a:p>
          <a:p>
            <a:pPr lvl="1"/>
            <a:r>
              <a:rPr lang="en-US" dirty="0"/>
              <a:t>Enforcement actions follow the Administration’s prioritized issues</a:t>
            </a:r>
          </a:p>
          <a:p>
            <a:pPr lvl="1"/>
            <a:r>
              <a:rPr lang="en-US" dirty="0"/>
              <a:t>Potential funding loss </a:t>
            </a:r>
          </a:p>
        </p:txBody>
      </p:sp>
      <p:sp>
        <p:nvSpPr>
          <p:cNvPr id="4" name="Slide Number Placeholder 3">
            <a:extLst>
              <a:ext uri="{FF2B5EF4-FFF2-40B4-BE49-F238E27FC236}">
                <a16:creationId xmlns:a16="http://schemas.microsoft.com/office/drawing/2014/main" id="{A8E16C4F-EAF8-8067-4B41-03F6F7058FE8}"/>
              </a:ext>
            </a:extLst>
          </p:cNvPr>
          <p:cNvSpPr>
            <a:spLocks noGrp="1"/>
          </p:cNvSpPr>
          <p:nvPr>
            <p:ph type="sldNum" sz="quarter" idx="12"/>
          </p:nvPr>
        </p:nvSpPr>
        <p:spPr/>
        <p:txBody>
          <a:bodyPr/>
          <a:lstStyle/>
          <a:p>
            <a:fld id="{8E591227-F9EB-4B2B-9432-842143BA1678}" type="slidenum">
              <a:rPr lang="en-US" smtClean="0"/>
              <a:pPr/>
              <a:t>89</a:t>
            </a:fld>
            <a:endParaRPr lang="en-US" dirty="0"/>
          </a:p>
        </p:txBody>
      </p:sp>
    </p:spTree>
    <p:extLst>
      <p:ext uri="{BB962C8B-B14F-4D97-AF65-F5344CB8AC3E}">
        <p14:creationId xmlns:p14="http://schemas.microsoft.com/office/powerpoint/2010/main" val="360359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797E1-7633-0CE1-103B-B72BC8CD9B7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1A2739D7-A640-F6BD-5323-C51FBDD15255}"/>
              </a:ext>
            </a:extLst>
          </p:cNvPr>
          <p:cNvSpPr/>
          <p:nvPr/>
        </p:nvSpPr>
        <p:spPr>
          <a:xfrm>
            <a:off x="1" y="761681"/>
            <a:ext cx="9144000" cy="3956204"/>
          </a:xfrm>
          <a:prstGeom prst="rect">
            <a:avLst/>
          </a:prstGeom>
          <a:solidFill>
            <a:schemeClr val="bg1">
              <a:lumMod val="85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normAutofit/>
          </a:bodyPr>
          <a:lstStyle/>
          <a:p>
            <a:pPr algn="ctr"/>
            <a:endParaRPr lang="en-US"/>
          </a:p>
        </p:txBody>
      </p:sp>
      <p:sp>
        <p:nvSpPr>
          <p:cNvPr id="36" name="TextBox 35">
            <a:extLst>
              <a:ext uri="{FF2B5EF4-FFF2-40B4-BE49-F238E27FC236}">
                <a16:creationId xmlns:a16="http://schemas.microsoft.com/office/drawing/2014/main" id="{A2077AF0-EDC5-E59A-5F80-8FF6AB2BF956}"/>
              </a:ext>
            </a:extLst>
          </p:cNvPr>
          <p:cNvSpPr txBox="1"/>
          <p:nvPr/>
        </p:nvSpPr>
        <p:spPr>
          <a:xfrm>
            <a:off x="154004" y="960270"/>
            <a:ext cx="4094280" cy="801153"/>
          </a:xfrm>
          <a:prstGeom prst="rect">
            <a:avLst/>
          </a:prstGeom>
          <a:noFill/>
        </p:spPr>
        <p:txBody>
          <a:bodyPr wrap="square" lIns="0" tIns="0" rIns="0" bIns="0" rtlCol="0" anchor="t">
            <a:normAutofit/>
          </a:bodyPr>
          <a:lstStyle/>
          <a:p>
            <a:pPr>
              <a:lnSpc>
                <a:spcPct val="120000"/>
              </a:lnSpc>
            </a:pPr>
            <a:r>
              <a:rPr lang="en-US" sz="4000" b="1" dirty="0">
                <a:solidFill>
                  <a:schemeClr val="accent5">
                    <a:lumMod val="50000"/>
                  </a:schemeClr>
                </a:solidFill>
              </a:rPr>
              <a:t>Takeaway</a:t>
            </a:r>
            <a:endParaRPr lang="en-US" sz="4000" dirty="0">
              <a:solidFill>
                <a:schemeClr val="accent5">
                  <a:lumMod val="50000"/>
                </a:schemeClr>
              </a:solidFill>
            </a:endParaRPr>
          </a:p>
          <a:p>
            <a:pPr>
              <a:lnSpc>
                <a:spcPct val="120000"/>
              </a:lnSpc>
              <a:spcBef>
                <a:spcPts val="225"/>
              </a:spcBef>
            </a:pPr>
            <a:endParaRPr lang="en-US" sz="1100" dirty="0">
              <a:solidFill>
                <a:schemeClr val="tx1">
                  <a:lumMod val="75000"/>
                  <a:lumOff val="25000"/>
                </a:schemeClr>
              </a:solidFill>
            </a:endParaRPr>
          </a:p>
        </p:txBody>
      </p:sp>
      <p:sp>
        <p:nvSpPr>
          <p:cNvPr id="2" name="Slide Number Placeholder 1">
            <a:extLst>
              <a:ext uri="{FF2B5EF4-FFF2-40B4-BE49-F238E27FC236}">
                <a16:creationId xmlns:a16="http://schemas.microsoft.com/office/drawing/2014/main" id="{C0C999A9-AA03-1359-99FF-CB3113C9542A}"/>
              </a:ext>
            </a:extLst>
          </p:cNvPr>
          <p:cNvSpPr>
            <a:spLocks noGrp="1"/>
          </p:cNvSpPr>
          <p:nvPr>
            <p:ph type="sldNum" sz="quarter" idx="12"/>
          </p:nvPr>
        </p:nvSpPr>
        <p:spPr/>
        <p:txBody>
          <a:bodyPr/>
          <a:lstStyle/>
          <a:p>
            <a:fld id="{8E591227-F9EB-4B2B-9432-842143BA1678}" type="slidenum">
              <a:rPr lang="en-US" smtClean="0"/>
              <a:t>9</a:t>
            </a:fld>
            <a:endParaRPr lang="en-US"/>
          </a:p>
        </p:txBody>
      </p:sp>
      <p:sp>
        <p:nvSpPr>
          <p:cNvPr id="101" name="TextBox 100">
            <a:extLst>
              <a:ext uri="{FF2B5EF4-FFF2-40B4-BE49-F238E27FC236}">
                <a16:creationId xmlns:a16="http://schemas.microsoft.com/office/drawing/2014/main" id="{13B11026-E04C-CA22-83B9-96EA015D8062}"/>
              </a:ext>
            </a:extLst>
          </p:cNvPr>
          <p:cNvSpPr txBox="1"/>
          <p:nvPr/>
        </p:nvSpPr>
        <p:spPr>
          <a:xfrm>
            <a:off x="452387" y="2155379"/>
            <a:ext cx="5611530" cy="954107"/>
          </a:xfrm>
          <a:prstGeom prst="rect">
            <a:avLst/>
          </a:prstGeom>
          <a:noFill/>
        </p:spPr>
        <p:txBody>
          <a:bodyPr wrap="square" rtlCol="0">
            <a:spAutoFit/>
          </a:bodyPr>
          <a:lstStyle/>
          <a:p>
            <a:pPr marL="231775" indent="-231775">
              <a:buFont typeface="Arial" panose="020B0604020202020204" pitchFamily="34" charset="0"/>
              <a:buChar char="•"/>
            </a:pPr>
            <a:r>
              <a:rPr lang="en-US" sz="2800" dirty="0"/>
              <a:t>Ensure delegations of contracting authority are clear</a:t>
            </a:r>
          </a:p>
        </p:txBody>
      </p:sp>
      <p:pic>
        <p:nvPicPr>
          <p:cNvPr id="111" name="Picture 110" descr="A yellow compass with a blue and red compass&#10;&#10;AI-generated content may be incorrect.">
            <a:extLst>
              <a:ext uri="{FF2B5EF4-FFF2-40B4-BE49-F238E27FC236}">
                <a16:creationId xmlns:a16="http://schemas.microsoft.com/office/drawing/2014/main" id="{56BC1247-2A70-A625-9395-814F4AD64E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919" y="1360846"/>
            <a:ext cx="2705100" cy="2543175"/>
          </a:xfrm>
          <a:prstGeom prst="rect">
            <a:avLst/>
          </a:prstGeom>
        </p:spPr>
      </p:pic>
    </p:spTree>
    <p:extLst>
      <p:ext uri="{BB962C8B-B14F-4D97-AF65-F5344CB8AC3E}">
        <p14:creationId xmlns:p14="http://schemas.microsoft.com/office/powerpoint/2010/main" val="42948849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67BC02-05C3-EEE4-1061-6661A7ADD4D9}"/>
              </a:ext>
            </a:extLst>
          </p:cNvPr>
          <p:cNvSpPr>
            <a:spLocks noGrp="1"/>
          </p:cNvSpPr>
          <p:nvPr>
            <p:ph idx="1"/>
          </p:nvPr>
        </p:nvSpPr>
        <p:spPr/>
        <p:txBody>
          <a:bodyPr/>
          <a:lstStyle/>
          <a:p>
            <a:r>
              <a:rPr lang="en-US" dirty="0"/>
              <a:t>According to </a:t>
            </a:r>
            <a:r>
              <a:rPr lang="en-US" dirty="0" err="1"/>
              <a:t>EdWeek</a:t>
            </a:r>
            <a:r>
              <a:rPr lang="en-US" dirty="0"/>
              <a:t>, the U.S. Department of Education has initiated 18 investigations into school districts since the new administration took over. The following is a break down of the focus of the investigations:</a:t>
            </a:r>
          </a:p>
          <a:p>
            <a:pPr lvl="1"/>
            <a:r>
              <a:rPr lang="en-US" dirty="0"/>
              <a:t>Race-based programming (DEI): 3</a:t>
            </a:r>
          </a:p>
          <a:p>
            <a:pPr lvl="1"/>
            <a:r>
              <a:rPr lang="en-US" dirty="0"/>
              <a:t>Transgender student policies: 12</a:t>
            </a:r>
          </a:p>
          <a:p>
            <a:pPr lvl="1"/>
            <a:r>
              <a:rPr lang="en-US" dirty="0"/>
              <a:t>Antisemitism: 2</a:t>
            </a:r>
          </a:p>
          <a:p>
            <a:pPr lvl="1"/>
            <a:r>
              <a:rPr lang="en-US" dirty="0"/>
              <a:t>Services for students with disabilities:1</a:t>
            </a:r>
          </a:p>
        </p:txBody>
      </p:sp>
      <p:sp>
        <p:nvSpPr>
          <p:cNvPr id="3" name="Slide Number Placeholder 2">
            <a:extLst>
              <a:ext uri="{FF2B5EF4-FFF2-40B4-BE49-F238E27FC236}">
                <a16:creationId xmlns:a16="http://schemas.microsoft.com/office/drawing/2014/main" id="{2D33D9A3-C7EE-9C11-1615-9A426FFFA330}"/>
              </a:ext>
            </a:extLst>
          </p:cNvPr>
          <p:cNvSpPr>
            <a:spLocks noGrp="1"/>
          </p:cNvSpPr>
          <p:nvPr>
            <p:ph type="sldNum" sz="quarter" idx="12"/>
          </p:nvPr>
        </p:nvSpPr>
        <p:spPr/>
        <p:txBody>
          <a:bodyPr/>
          <a:lstStyle/>
          <a:p>
            <a:fld id="{8E591227-F9EB-4B2B-9432-842143BA1678}" type="slidenum">
              <a:rPr lang="en-US" smtClean="0"/>
              <a:pPr/>
              <a:t>90</a:t>
            </a:fld>
            <a:endParaRPr lang="en-US" dirty="0"/>
          </a:p>
        </p:txBody>
      </p:sp>
      <p:sp>
        <p:nvSpPr>
          <p:cNvPr id="4" name="Title 3">
            <a:extLst>
              <a:ext uri="{FF2B5EF4-FFF2-40B4-BE49-F238E27FC236}">
                <a16:creationId xmlns:a16="http://schemas.microsoft.com/office/drawing/2014/main" id="{F2C0D0B8-A536-FB99-BD7E-C78FBDE65E49}"/>
              </a:ext>
            </a:extLst>
          </p:cNvPr>
          <p:cNvSpPr>
            <a:spLocks noGrp="1"/>
          </p:cNvSpPr>
          <p:nvPr>
            <p:ph type="title"/>
          </p:nvPr>
        </p:nvSpPr>
        <p:spPr/>
        <p:txBody>
          <a:bodyPr/>
          <a:lstStyle/>
          <a:p>
            <a:r>
              <a:rPr lang="en-US" dirty="0"/>
              <a:t>Department of Education</a:t>
            </a:r>
          </a:p>
        </p:txBody>
      </p:sp>
    </p:spTree>
    <p:extLst>
      <p:ext uri="{BB962C8B-B14F-4D97-AF65-F5344CB8AC3E}">
        <p14:creationId xmlns:p14="http://schemas.microsoft.com/office/powerpoint/2010/main" val="36098966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4C235-C312-0652-B5FA-80F7263A44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3BE15-78FF-B148-ED3B-3D0149D571DC}"/>
              </a:ext>
            </a:extLst>
          </p:cNvPr>
          <p:cNvSpPr>
            <a:spLocks noGrp="1"/>
          </p:cNvSpPr>
          <p:nvPr>
            <p:ph type="title"/>
          </p:nvPr>
        </p:nvSpPr>
        <p:spPr/>
        <p:txBody>
          <a:bodyPr/>
          <a:lstStyle/>
          <a:p>
            <a:r>
              <a:rPr lang="en-US" i="1" dirty="0"/>
              <a:t>Executive Order 14242</a:t>
            </a:r>
          </a:p>
        </p:txBody>
      </p:sp>
      <p:sp>
        <p:nvSpPr>
          <p:cNvPr id="3" name="Content Placeholder 2">
            <a:extLst>
              <a:ext uri="{FF2B5EF4-FFF2-40B4-BE49-F238E27FC236}">
                <a16:creationId xmlns:a16="http://schemas.microsoft.com/office/drawing/2014/main" id="{541E1632-A674-5439-7C78-438FDCA82AC1}"/>
              </a:ext>
            </a:extLst>
          </p:cNvPr>
          <p:cNvSpPr>
            <a:spLocks noGrp="1"/>
          </p:cNvSpPr>
          <p:nvPr>
            <p:ph idx="1"/>
          </p:nvPr>
        </p:nvSpPr>
        <p:spPr/>
        <p:txBody>
          <a:bodyPr>
            <a:normAutofit/>
          </a:bodyPr>
          <a:lstStyle/>
          <a:p>
            <a:r>
              <a:rPr lang="en-US" dirty="0"/>
              <a:t>This EO is facing numerous legal challenges, but is currently in effect</a:t>
            </a:r>
          </a:p>
          <a:p>
            <a:pPr lvl="1"/>
            <a:r>
              <a:rPr lang="en-US" dirty="0"/>
              <a:t>Most cases seek a preliminary injunction against further action under this EO and a declaration the EO is unlawful</a:t>
            </a:r>
          </a:p>
          <a:p>
            <a:pPr marL="342891" lvl="1" indent="0">
              <a:buNone/>
            </a:pPr>
            <a:endParaRPr lang="en-US" dirty="0"/>
          </a:p>
          <a:p>
            <a:pPr marL="0" indent="0" algn="r">
              <a:buNone/>
            </a:pPr>
            <a:r>
              <a:rPr lang="en-US" sz="1600" i="1" dirty="0"/>
              <a:t>Somerville Public Schools v. Trump</a:t>
            </a:r>
            <a:r>
              <a:rPr lang="en-US" sz="1600" dirty="0"/>
              <a:t>, No. 1:25-cv-10677 (D. Mass., filed 03/24/25)</a:t>
            </a:r>
          </a:p>
          <a:p>
            <a:pPr marL="0" indent="0" algn="r">
              <a:buNone/>
            </a:pPr>
            <a:r>
              <a:rPr lang="en-US" sz="1600" i="1" dirty="0"/>
              <a:t>NAACP v. U.S.A.</a:t>
            </a:r>
            <a:r>
              <a:rPr lang="en-US" sz="1600" dirty="0"/>
              <a:t>, No. 8:25-cv00965 (D. Md., filed 3/24/25)</a:t>
            </a:r>
          </a:p>
          <a:p>
            <a:pPr marL="342891" lvl="1" indent="0">
              <a:buNone/>
            </a:pPr>
            <a:endParaRPr lang="en-US" dirty="0"/>
          </a:p>
        </p:txBody>
      </p:sp>
      <p:sp>
        <p:nvSpPr>
          <p:cNvPr id="4" name="Slide Number Placeholder 3">
            <a:extLst>
              <a:ext uri="{FF2B5EF4-FFF2-40B4-BE49-F238E27FC236}">
                <a16:creationId xmlns:a16="http://schemas.microsoft.com/office/drawing/2014/main" id="{5BCC0D8E-3405-7667-53DD-5E21D029E580}"/>
              </a:ext>
            </a:extLst>
          </p:cNvPr>
          <p:cNvSpPr>
            <a:spLocks noGrp="1"/>
          </p:cNvSpPr>
          <p:nvPr>
            <p:ph type="sldNum" sz="quarter" idx="12"/>
          </p:nvPr>
        </p:nvSpPr>
        <p:spPr/>
        <p:txBody>
          <a:bodyPr/>
          <a:lstStyle/>
          <a:p>
            <a:fld id="{8E591227-F9EB-4B2B-9432-842143BA1678}" type="slidenum">
              <a:rPr lang="en-US" smtClean="0"/>
              <a:pPr/>
              <a:t>91</a:t>
            </a:fld>
            <a:endParaRPr lang="en-US" dirty="0"/>
          </a:p>
        </p:txBody>
      </p:sp>
    </p:spTree>
    <p:extLst>
      <p:ext uri="{BB962C8B-B14F-4D97-AF65-F5344CB8AC3E}">
        <p14:creationId xmlns:p14="http://schemas.microsoft.com/office/powerpoint/2010/main" val="26714923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56B1-005C-FBFA-F614-E03E73D8C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26B39-3D56-41FC-7C14-FAA8CCD084A5}"/>
              </a:ext>
            </a:extLst>
          </p:cNvPr>
          <p:cNvSpPr>
            <a:spLocks noGrp="1"/>
          </p:cNvSpPr>
          <p:nvPr>
            <p:ph type="title"/>
          </p:nvPr>
        </p:nvSpPr>
        <p:spPr/>
        <p:txBody>
          <a:bodyPr/>
          <a:lstStyle/>
          <a:p>
            <a:r>
              <a:rPr lang="en-US" i="1" dirty="0"/>
              <a:t>Executive Order 14168 (1/20/25)</a:t>
            </a:r>
          </a:p>
        </p:txBody>
      </p:sp>
      <p:sp>
        <p:nvSpPr>
          <p:cNvPr id="3" name="Content Placeholder 2">
            <a:extLst>
              <a:ext uri="{FF2B5EF4-FFF2-40B4-BE49-F238E27FC236}">
                <a16:creationId xmlns:a16="http://schemas.microsoft.com/office/drawing/2014/main" id="{508C670D-C23E-FAD2-BA52-EA85C595FC28}"/>
              </a:ext>
            </a:extLst>
          </p:cNvPr>
          <p:cNvSpPr>
            <a:spLocks noGrp="1"/>
          </p:cNvSpPr>
          <p:nvPr>
            <p:ph idx="1"/>
          </p:nvPr>
        </p:nvSpPr>
        <p:spPr/>
        <p:txBody>
          <a:bodyPr>
            <a:normAutofit/>
          </a:bodyPr>
          <a:lstStyle/>
          <a:p>
            <a:r>
              <a:rPr lang="en-US" b="1" i="1" dirty="0"/>
              <a:t>Defending Women From Gender Ideology Extremism and Restoring Biological Truth to the Federal Government </a:t>
            </a:r>
          </a:p>
          <a:p>
            <a:pPr lvl="1"/>
            <a:r>
              <a:rPr lang="en-US" dirty="0"/>
              <a:t>Directs all federal agencies and employees to “enforce laws governing sex-based rights, protections, opportunities, and accommodations to protect men and women as biologically distinct sexes</a:t>
            </a:r>
          </a:p>
          <a:p>
            <a:pPr lvl="1"/>
            <a:endParaRPr lang="en-US" dirty="0"/>
          </a:p>
        </p:txBody>
      </p:sp>
      <p:sp>
        <p:nvSpPr>
          <p:cNvPr id="4" name="Slide Number Placeholder 3">
            <a:extLst>
              <a:ext uri="{FF2B5EF4-FFF2-40B4-BE49-F238E27FC236}">
                <a16:creationId xmlns:a16="http://schemas.microsoft.com/office/drawing/2014/main" id="{901544DF-63C8-93D3-9852-ECC46468047D}"/>
              </a:ext>
            </a:extLst>
          </p:cNvPr>
          <p:cNvSpPr>
            <a:spLocks noGrp="1"/>
          </p:cNvSpPr>
          <p:nvPr>
            <p:ph type="sldNum" sz="quarter" idx="12"/>
          </p:nvPr>
        </p:nvSpPr>
        <p:spPr/>
        <p:txBody>
          <a:bodyPr/>
          <a:lstStyle/>
          <a:p>
            <a:fld id="{8E591227-F9EB-4B2B-9432-842143BA1678}" type="slidenum">
              <a:rPr lang="en-US" smtClean="0"/>
              <a:pPr/>
              <a:t>92</a:t>
            </a:fld>
            <a:endParaRPr lang="en-US" dirty="0"/>
          </a:p>
        </p:txBody>
      </p:sp>
    </p:spTree>
    <p:extLst>
      <p:ext uri="{BB962C8B-B14F-4D97-AF65-F5344CB8AC3E}">
        <p14:creationId xmlns:p14="http://schemas.microsoft.com/office/powerpoint/2010/main" val="12419497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15C27-6E8A-B09A-756D-ECCAE48051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89F333-615A-C09B-DCBC-94A4FA815DEB}"/>
              </a:ext>
            </a:extLst>
          </p:cNvPr>
          <p:cNvSpPr>
            <a:spLocks noGrp="1"/>
          </p:cNvSpPr>
          <p:nvPr>
            <p:ph type="title"/>
          </p:nvPr>
        </p:nvSpPr>
        <p:spPr/>
        <p:txBody>
          <a:bodyPr/>
          <a:lstStyle/>
          <a:p>
            <a:r>
              <a:rPr lang="en-US" i="1" dirty="0"/>
              <a:t>Executive Order 14168</a:t>
            </a:r>
          </a:p>
        </p:txBody>
      </p:sp>
      <p:sp>
        <p:nvSpPr>
          <p:cNvPr id="3" name="Content Placeholder 2">
            <a:extLst>
              <a:ext uri="{FF2B5EF4-FFF2-40B4-BE49-F238E27FC236}">
                <a16:creationId xmlns:a16="http://schemas.microsoft.com/office/drawing/2014/main" id="{3A2B6C9D-B28C-E9D4-B293-CD09D9C3C04A}"/>
              </a:ext>
            </a:extLst>
          </p:cNvPr>
          <p:cNvSpPr>
            <a:spLocks noGrp="1"/>
          </p:cNvSpPr>
          <p:nvPr>
            <p:ph idx="1"/>
          </p:nvPr>
        </p:nvSpPr>
        <p:spPr/>
        <p:txBody>
          <a:bodyPr>
            <a:normAutofit/>
          </a:bodyPr>
          <a:lstStyle/>
          <a:p>
            <a:pPr lvl="1"/>
            <a:r>
              <a:rPr lang="en-US" dirty="0"/>
              <a:t>Directs the Attorney General to: </a:t>
            </a:r>
          </a:p>
          <a:p>
            <a:pPr lvl="2"/>
            <a:r>
              <a:rPr lang="en-US" dirty="0"/>
              <a:t>“[I]</a:t>
            </a:r>
            <a:r>
              <a:rPr lang="en-US" dirty="0" err="1"/>
              <a:t>ssue</a:t>
            </a:r>
            <a:r>
              <a:rPr lang="en-US" dirty="0"/>
              <a:t> guidance to agencies to correct the misapplication of the Supreme Court’s decision in </a:t>
            </a:r>
            <a:r>
              <a:rPr lang="en-US" i="1" dirty="0"/>
              <a:t>Bostock v. Clayton County</a:t>
            </a:r>
            <a:r>
              <a:rPr lang="en-US" dirty="0"/>
              <a:t> (2020) to sex-based distinctions in agency activities” and “issue guidance and assist agencies in protecting sex-based distinctions, which are explicitly permitted under Constitutional and statutory precedent.”</a:t>
            </a:r>
          </a:p>
          <a:p>
            <a:pPr lvl="1"/>
            <a:r>
              <a:rPr lang="en-US" b="1" i="1" dirty="0"/>
              <a:t>Translation for Schools</a:t>
            </a:r>
            <a:r>
              <a:rPr lang="en-US" i="1" dirty="0"/>
              <a:t>:</a:t>
            </a:r>
          </a:p>
          <a:p>
            <a:pPr lvl="2"/>
            <a:r>
              <a:rPr lang="en-US" dirty="0"/>
              <a:t>The Supreme Court decision in </a:t>
            </a:r>
            <a:r>
              <a:rPr lang="en-US" i="1" dirty="0"/>
              <a:t>Bostick</a:t>
            </a:r>
            <a:r>
              <a:rPr lang="en-US" dirty="0"/>
              <a:t> that protected transgender persons under Title VII in the employment context does not carry over to schools in the Title IX context</a:t>
            </a:r>
          </a:p>
          <a:p>
            <a:pPr lvl="1"/>
            <a:endParaRPr lang="en-US" dirty="0"/>
          </a:p>
        </p:txBody>
      </p:sp>
      <p:sp>
        <p:nvSpPr>
          <p:cNvPr id="4" name="Slide Number Placeholder 3">
            <a:extLst>
              <a:ext uri="{FF2B5EF4-FFF2-40B4-BE49-F238E27FC236}">
                <a16:creationId xmlns:a16="http://schemas.microsoft.com/office/drawing/2014/main" id="{3BE3C9CB-81C0-3024-8D8F-709C78CF6013}"/>
              </a:ext>
            </a:extLst>
          </p:cNvPr>
          <p:cNvSpPr>
            <a:spLocks noGrp="1"/>
          </p:cNvSpPr>
          <p:nvPr>
            <p:ph type="sldNum" sz="quarter" idx="12"/>
          </p:nvPr>
        </p:nvSpPr>
        <p:spPr/>
        <p:txBody>
          <a:bodyPr/>
          <a:lstStyle/>
          <a:p>
            <a:fld id="{8E591227-F9EB-4B2B-9432-842143BA1678}" type="slidenum">
              <a:rPr lang="en-US" smtClean="0"/>
              <a:pPr/>
              <a:t>93</a:t>
            </a:fld>
            <a:endParaRPr lang="en-US" dirty="0"/>
          </a:p>
        </p:txBody>
      </p:sp>
    </p:spTree>
    <p:extLst>
      <p:ext uri="{BB962C8B-B14F-4D97-AF65-F5344CB8AC3E}">
        <p14:creationId xmlns:p14="http://schemas.microsoft.com/office/powerpoint/2010/main" val="13475463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E9A5-344F-53B0-6A74-629405C1D9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3561EE-F90E-742D-7E19-D37D35C0407F}"/>
              </a:ext>
            </a:extLst>
          </p:cNvPr>
          <p:cNvSpPr>
            <a:spLocks noGrp="1"/>
          </p:cNvSpPr>
          <p:nvPr>
            <p:ph type="title"/>
          </p:nvPr>
        </p:nvSpPr>
        <p:spPr/>
        <p:txBody>
          <a:bodyPr/>
          <a:lstStyle/>
          <a:p>
            <a:r>
              <a:rPr lang="en-US" i="1" dirty="0"/>
              <a:t>Executive Order 14168</a:t>
            </a:r>
          </a:p>
        </p:txBody>
      </p:sp>
      <p:sp>
        <p:nvSpPr>
          <p:cNvPr id="3" name="Content Placeholder 2">
            <a:extLst>
              <a:ext uri="{FF2B5EF4-FFF2-40B4-BE49-F238E27FC236}">
                <a16:creationId xmlns:a16="http://schemas.microsoft.com/office/drawing/2014/main" id="{1BC65812-C0BB-3C8B-068B-A0E97C1734AB}"/>
              </a:ext>
            </a:extLst>
          </p:cNvPr>
          <p:cNvSpPr>
            <a:spLocks noGrp="1"/>
          </p:cNvSpPr>
          <p:nvPr>
            <p:ph idx="1"/>
          </p:nvPr>
        </p:nvSpPr>
        <p:spPr/>
        <p:txBody>
          <a:bodyPr>
            <a:normAutofit/>
          </a:bodyPr>
          <a:lstStyle/>
          <a:p>
            <a:r>
              <a:rPr lang="en-US" dirty="0"/>
              <a:t>“Federal funds shall not be used to promote gender ideology. Each agency shall assess grant conditions and grantee preferences and ensure grant funds do not promote gender ideology.”</a:t>
            </a:r>
          </a:p>
          <a:p>
            <a:endParaRPr lang="en-US" dirty="0"/>
          </a:p>
          <a:p>
            <a:pPr lvl="1"/>
            <a:endParaRPr lang="en-US" dirty="0"/>
          </a:p>
        </p:txBody>
      </p:sp>
      <p:sp>
        <p:nvSpPr>
          <p:cNvPr id="4" name="Slide Number Placeholder 3">
            <a:extLst>
              <a:ext uri="{FF2B5EF4-FFF2-40B4-BE49-F238E27FC236}">
                <a16:creationId xmlns:a16="http://schemas.microsoft.com/office/drawing/2014/main" id="{5E346DF7-0746-10B6-821A-47960DC2AF35}"/>
              </a:ext>
            </a:extLst>
          </p:cNvPr>
          <p:cNvSpPr>
            <a:spLocks noGrp="1"/>
          </p:cNvSpPr>
          <p:nvPr>
            <p:ph type="sldNum" sz="quarter" idx="12"/>
          </p:nvPr>
        </p:nvSpPr>
        <p:spPr/>
        <p:txBody>
          <a:bodyPr/>
          <a:lstStyle/>
          <a:p>
            <a:fld id="{8E591227-F9EB-4B2B-9432-842143BA1678}" type="slidenum">
              <a:rPr lang="en-US" smtClean="0"/>
              <a:pPr/>
              <a:t>94</a:t>
            </a:fld>
            <a:endParaRPr lang="en-US" dirty="0"/>
          </a:p>
        </p:txBody>
      </p:sp>
    </p:spTree>
    <p:extLst>
      <p:ext uri="{BB962C8B-B14F-4D97-AF65-F5344CB8AC3E}">
        <p14:creationId xmlns:p14="http://schemas.microsoft.com/office/powerpoint/2010/main" val="34810025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A6F25-E383-E97B-FAB4-1B09DD641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AF220F-9F23-0646-152B-FAC6B0B567DD}"/>
              </a:ext>
            </a:extLst>
          </p:cNvPr>
          <p:cNvSpPr>
            <a:spLocks noGrp="1"/>
          </p:cNvSpPr>
          <p:nvPr>
            <p:ph type="title"/>
          </p:nvPr>
        </p:nvSpPr>
        <p:spPr/>
        <p:txBody>
          <a:bodyPr/>
          <a:lstStyle/>
          <a:p>
            <a:r>
              <a:rPr lang="en-US" i="1" dirty="0"/>
              <a:t>Executive Order 14168</a:t>
            </a:r>
          </a:p>
        </p:txBody>
      </p:sp>
      <p:sp>
        <p:nvSpPr>
          <p:cNvPr id="3" name="Content Placeholder 2">
            <a:extLst>
              <a:ext uri="{FF2B5EF4-FFF2-40B4-BE49-F238E27FC236}">
                <a16:creationId xmlns:a16="http://schemas.microsoft.com/office/drawing/2014/main" id="{E5B3EB08-332E-2966-D345-69272DF5F29C}"/>
              </a:ext>
            </a:extLst>
          </p:cNvPr>
          <p:cNvSpPr>
            <a:spLocks noGrp="1"/>
          </p:cNvSpPr>
          <p:nvPr>
            <p:ph idx="1"/>
          </p:nvPr>
        </p:nvSpPr>
        <p:spPr/>
        <p:txBody>
          <a:bodyPr>
            <a:normAutofit lnSpcReduction="10000"/>
          </a:bodyPr>
          <a:lstStyle/>
          <a:p>
            <a:r>
              <a:rPr lang="en-US" dirty="0"/>
              <a:t>This EO is also facing legal challenges</a:t>
            </a:r>
          </a:p>
          <a:p>
            <a:pPr lvl="1"/>
            <a:r>
              <a:rPr lang="en-US" dirty="0"/>
              <a:t>State of Minnesota seeks an order that the EO violates U.S. constitutional and federal law and violates states’ anti-discrimination laws</a:t>
            </a:r>
          </a:p>
          <a:p>
            <a:pPr lvl="1"/>
            <a:r>
              <a:rPr lang="en-US" dirty="0"/>
              <a:t>DOJ sued Maine’s Department of Education arguing that it is openly violating Title IX because it has a policy allowing transgender females to participate in girls’ sports</a:t>
            </a:r>
          </a:p>
          <a:p>
            <a:pPr lvl="1"/>
            <a:endParaRPr lang="en-US" dirty="0"/>
          </a:p>
          <a:p>
            <a:pPr marL="342891" lvl="1" indent="0" algn="r">
              <a:buNone/>
            </a:pPr>
            <a:r>
              <a:rPr lang="en-US" sz="1600" i="1" dirty="0"/>
              <a:t>State of Minnesota v. Trump</a:t>
            </a:r>
            <a:r>
              <a:rPr lang="en-US" sz="1600" dirty="0"/>
              <a:t>, No. 0:25- cv-01608 (D. Minn. Filed 4/22/25)</a:t>
            </a:r>
          </a:p>
          <a:p>
            <a:pPr marL="342891" lvl="1" indent="0" algn="r">
              <a:buNone/>
            </a:pPr>
            <a:r>
              <a:rPr lang="en-US" sz="1600" i="1" dirty="0"/>
              <a:t>U.S.A. v. Maine Department of Education</a:t>
            </a:r>
            <a:r>
              <a:rPr lang="en-US" sz="1600" dirty="0"/>
              <a:t>, 1:25-Cv00173 (D. Me., filed 4/16/25)</a:t>
            </a:r>
          </a:p>
          <a:p>
            <a:pPr lvl="1"/>
            <a:endParaRPr lang="en-US" dirty="0"/>
          </a:p>
          <a:p>
            <a:pPr lvl="1"/>
            <a:endParaRPr lang="en-US" dirty="0"/>
          </a:p>
          <a:p>
            <a:endParaRPr lang="en-US" dirty="0"/>
          </a:p>
          <a:p>
            <a:pPr lvl="1"/>
            <a:endParaRPr lang="en-US" dirty="0"/>
          </a:p>
        </p:txBody>
      </p:sp>
      <p:sp>
        <p:nvSpPr>
          <p:cNvPr id="4" name="Slide Number Placeholder 3">
            <a:extLst>
              <a:ext uri="{FF2B5EF4-FFF2-40B4-BE49-F238E27FC236}">
                <a16:creationId xmlns:a16="http://schemas.microsoft.com/office/drawing/2014/main" id="{FED0B952-6B5A-A91D-1D6E-ACDACB2A3A24}"/>
              </a:ext>
            </a:extLst>
          </p:cNvPr>
          <p:cNvSpPr>
            <a:spLocks noGrp="1"/>
          </p:cNvSpPr>
          <p:nvPr>
            <p:ph type="sldNum" sz="quarter" idx="12"/>
          </p:nvPr>
        </p:nvSpPr>
        <p:spPr/>
        <p:txBody>
          <a:bodyPr/>
          <a:lstStyle/>
          <a:p>
            <a:fld id="{8E591227-F9EB-4B2B-9432-842143BA1678}" type="slidenum">
              <a:rPr lang="en-US" smtClean="0"/>
              <a:pPr/>
              <a:t>95</a:t>
            </a:fld>
            <a:endParaRPr lang="en-US" dirty="0"/>
          </a:p>
        </p:txBody>
      </p:sp>
    </p:spTree>
    <p:extLst>
      <p:ext uri="{BB962C8B-B14F-4D97-AF65-F5344CB8AC3E}">
        <p14:creationId xmlns:p14="http://schemas.microsoft.com/office/powerpoint/2010/main" val="11053127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183A4-A2BB-6E51-BEC7-67DBBAE91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7E852A-4FAF-0401-A772-A7B1D7F6EB04}"/>
              </a:ext>
            </a:extLst>
          </p:cNvPr>
          <p:cNvSpPr>
            <a:spLocks noGrp="1"/>
          </p:cNvSpPr>
          <p:nvPr>
            <p:ph type="title"/>
          </p:nvPr>
        </p:nvSpPr>
        <p:spPr/>
        <p:txBody>
          <a:bodyPr/>
          <a:lstStyle/>
          <a:p>
            <a:r>
              <a:rPr lang="en-US" i="1" dirty="0"/>
              <a:t>Executive Order 14168</a:t>
            </a:r>
          </a:p>
        </p:txBody>
      </p:sp>
      <p:sp>
        <p:nvSpPr>
          <p:cNvPr id="3" name="Content Placeholder 2">
            <a:extLst>
              <a:ext uri="{FF2B5EF4-FFF2-40B4-BE49-F238E27FC236}">
                <a16:creationId xmlns:a16="http://schemas.microsoft.com/office/drawing/2014/main" id="{7D54E41E-313A-2FCB-1652-E302B862BACC}"/>
              </a:ext>
            </a:extLst>
          </p:cNvPr>
          <p:cNvSpPr>
            <a:spLocks noGrp="1"/>
          </p:cNvSpPr>
          <p:nvPr>
            <p:ph idx="1"/>
          </p:nvPr>
        </p:nvSpPr>
        <p:spPr/>
        <p:txBody>
          <a:bodyPr>
            <a:normAutofit/>
          </a:bodyPr>
          <a:lstStyle/>
          <a:p>
            <a:r>
              <a:rPr lang="en-US" dirty="0"/>
              <a:t>Although UIL rules in Texas require students to participate based on the sex listed on their official birth certificate, the DOJ’s lawsuit against Maine’s Department of Education illustrates how the current administration intends to enforce its guidance pursuant to the president’s executive orders</a:t>
            </a:r>
          </a:p>
          <a:p>
            <a:endParaRPr lang="en-US" dirty="0"/>
          </a:p>
          <a:p>
            <a:pPr lvl="1"/>
            <a:endParaRPr lang="en-US" dirty="0"/>
          </a:p>
        </p:txBody>
      </p:sp>
      <p:sp>
        <p:nvSpPr>
          <p:cNvPr id="4" name="Slide Number Placeholder 3">
            <a:extLst>
              <a:ext uri="{FF2B5EF4-FFF2-40B4-BE49-F238E27FC236}">
                <a16:creationId xmlns:a16="http://schemas.microsoft.com/office/drawing/2014/main" id="{FFA9A44B-2C3C-D611-DF1C-4AA7DF0AB098}"/>
              </a:ext>
            </a:extLst>
          </p:cNvPr>
          <p:cNvSpPr>
            <a:spLocks noGrp="1"/>
          </p:cNvSpPr>
          <p:nvPr>
            <p:ph type="sldNum" sz="quarter" idx="12"/>
          </p:nvPr>
        </p:nvSpPr>
        <p:spPr/>
        <p:txBody>
          <a:bodyPr/>
          <a:lstStyle/>
          <a:p>
            <a:fld id="{8E591227-F9EB-4B2B-9432-842143BA1678}" type="slidenum">
              <a:rPr lang="en-US" smtClean="0"/>
              <a:pPr/>
              <a:t>96</a:t>
            </a:fld>
            <a:endParaRPr lang="en-US" dirty="0"/>
          </a:p>
        </p:txBody>
      </p:sp>
    </p:spTree>
    <p:extLst>
      <p:ext uri="{BB962C8B-B14F-4D97-AF65-F5344CB8AC3E}">
        <p14:creationId xmlns:p14="http://schemas.microsoft.com/office/powerpoint/2010/main" val="41329114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EA951C-9B07-3B4B-82DB-203B90598CC8}"/>
              </a:ext>
            </a:extLst>
          </p:cNvPr>
          <p:cNvSpPr>
            <a:spLocks noGrp="1"/>
          </p:cNvSpPr>
          <p:nvPr>
            <p:ph type="title" idx="4294967295"/>
          </p:nvPr>
        </p:nvSpPr>
        <p:spPr>
          <a:xfrm>
            <a:off x="357259" y="671121"/>
            <a:ext cx="4209393" cy="415498"/>
          </a:xfrm>
          <a:prstGeom prst="rect">
            <a:avLst/>
          </a:prstGeom>
        </p:spPr>
        <p:txBody>
          <a:bodyPr anchor="t"/>
          <a:lstStyle/>
          <a:p>
            <a:r>
              <a:rPr lang="en-US" sz="1500" dirty="0">
                <a:latin typeface="Verdana" panose="020B0604030504040204" pitchFamily="34" charset="0"/>
                <a:ea typeface="Verdana" panose="020B0604030504040204" pitchFamily="34" charset="0"/>
                <a:cs typeface="Verdana" panose="020B0604030504040204" pitchFamily="34" charset="0"/>
              </a:rPr>
              <a:t>Navigating the Latest Developments in School Law</a:t>
            </a:r>
          </a:p>
        </p:txBody>
      </p:sp>
      <p:cxnSp>
        <p:nvCxnSpPr>
          <p:cNvPr id="4" name="Straight Connector 3">
            <a:extLst>
              <a:ext uri="{FF2B5EF4-FFF2-40B4-BE49-F238E27FC236}">
                <a16:creationId xmlns:a16="http://schemas.microsoft.com/office/drawing/2014/main" id="{2EA5263D-034F-B54B-B055-A49AAD235552}"/>
              </a:ext>
            </a:extLst>
          </p:cNvPr>
          <p:cNvCxnSpPr/>
          <p:nvPr/>
        </p:nvCxnSpPr>
        <p:spPr>
          <a:xfrm>
            <a:off x="357259" y="3126297"/>
            <a:ext cx="4209393" cy="0"/>
          </a:xfrm>
          <a:prstGeom prst="line">
            <a:avLst/>
          </a:prstGeom>
          <a:ln w="76200">
            <a:solidFill>
              <a:srgbClr val="007CC2"/>
            </a:solidFill>
          </a:ln>
        </p:spPr>
        <p:style>
          <a:lnRef idx="1">
            <a:schemeClr val="accent6"/>
          </a:lnRef>
          <a:fillRef idx="0">
            <a:schemeClr val="accent6"/>
          </a:fillRef>
          <a:effectRef idx="0">
            <a:schemeClr val="accent6"/>
          </a:effectRef>
          <a:fontRef idx="minor">
            <a:schemeClr val="tx1"/>
          </a:fontRef>
        </p:style>
      </p:cxnSp>
      <p:sp>
        <p:nvSpPr>
          <p:cNvPr id="5" name="Rectangle 4">
            <a:extLst>
              <a:ext uri="{FF2B5EF4-FFF2-40B4-BE49-F238E27FC236}">
                <a16:creationId xmlns:a16="http://schemas.microsoft.com/office/drawing/2014/main" id="{6033F3A8-8E9E-1749-B495-71D27046337D}"/>
              </a:ext>
            </a:extLst>
          </p:cNvPr>
          <p:cNvSpPr/>
          <p:nvPr/>
        </p:nvSpPr>
        <p:spPr>
          <a:xfrm>
            <a:off x="357259" y="3575696"/>
            <a:ext cx="4209392" cy="461665"/>
          </a:xfrm>
          <a:prstGeom prst="rect">
            <a:avLst/>
          </a:prstGeom>
        </p:spPr>
        <p:txBody>
          <a:bodyPr wrap="square">
            <a:spAutoFit/>
          </a:bodyPr>
          <a:lstStyle/>
          <a:p>
            <a:pPr algn="ctr"/>
            <a:r>
              <a:rPr lang="en-US" sz="1350" b="1" dirty="0">
                <a:latin typeface="Verdana" panose="020B0604030504040204" pitchFamily="34" charset="0"/>
                <a:ea typeface="Verdana" panose="020B0604030504040204" pitchFamily="34" charset="0"/>
                <a:cs typeface="Verdana" panose="020B0604030504040204" pitchFamily="34" charset="0"/>
              </a:rPr>
              <a:t>You must report credit within 24 hours.</a:t>
            </a:r>
          </a:p>
          <a:p>
            <a:pPr algn="ctr"/>
            <a:r>
              <a:rPr lang="en-US" sz="1050" dirty="0">
                <a:latin typeface="Verdana" panose="020B0604030504040204" pitchFamily="34" charset="0"/>
                <a:ea typeface="Verdana" panose="020B0604030504040204" pitchFamily="34" charset="0"/>
                <a:cs typeface="Verdana" panose="020B0604030504040204" pitchFamily="34" charset="0"/>
              </a:rPr>
              <a:t>Visit </a:t>
            </a:r>
            <a:r>
              <a:rPr lang="en-US" sz="1050" b="1" dirty="0">
                <a:latin typeface="Verdana" panose="020B0604030504040204" pitchFamily="34" charset="0"/>
                <a:ea typeface="Verdana" panose="020B0604030504040204" pitchFamily="34" charset="0"/>
                <a:cs typeface="Verdana" panose="020B0604030504040204" pitchFamily="34" charset="0"/>
              </a:rPr>
              <a:t>tasb.org/</a:t>
            </a:r>
            <a:r>
              <a:rPr lang="en-US" sz="1050" b="1" dirty="0" err="1">
                <a:latin typeface="Verdana" panose="020B0604030504040204" pitchFamily="34" charset="0"/>
                <a:ea typeface="Verdana" panose="020B0604030504040204" pitchFamily="34" charset="0"/>
                <a:cs typeface="Verdana" panose="020B0604030504040204" pitchFamily="34" charset="0"/>
              </a:rPr>
              <a:t>mycec</a:t>
            </a:r>
            <a:r>
              <a:rPr lang="en-US" sz="1050" dirty="0">
                <a:latin typeface="Verdana" panose="020B0604030504040204" pitchFamily="34" charset="0"/>
                <a:ea typeface="Verdana" panose="020B0604030504040204" pitchFamily="34" charset="0"/>
                <a:cs typeface="Verdana" panose="020B0604030504040204" pitchFamily="34" charset="0"/>
              </a:rPr>
              <a:t> and log in using TASB login.</a:t>
            </a:r>
          </a:p>
        </p:txBody>
      </p:sp>
      <p:cxnSp>
        <p:nvCxnSpPr>
          <p:cNvPr id="2" name="Straight Connector 1">
            <a:extLst>
              <a:ext uri="{FF2B5EF4-FFF2-40B4-BE49-F238E27FC236}">
                <a16:creationId xmlns:a16="http://schemas.microsoft.com/office/drawing/2014/main" id="{229B2D1D-6289-B54F-73B7-009BF1AB3BA0}"/>
              </a:ext>
            </a:extLst>
          </p:cNvPr>
          <p:cNvCxnSpPr/>
          <p:nvPr/>
        </p:nvCxnSpPr>
        <p:spPr>
          <a:xfrm>
            <a:off x="357259" y="2333249"/>
            <a:ext cx="4209393" cy="0"/>
          </a:xfrm>
          <a:prstGeom prst="line">
            <a:avLst/>
          </a:prstGeom>
          <a:ln w="76200">
            <a:solidFill>
              <a:srgbClr val="007CC2"/>
            </a:solidFill>
          </a:ln>
        </p:spPr>
        <p:style>
          <a:lnRef idx="1">
            <a:schemeClr val="accent6"/>
          </a:lnRef>
          <a:fillRef idx="0">
            <a:schemeClr val="accent6"/>
          </a:fillRef>
          <a:effectRef idx="0">
            <a:schemeClr val="accent6"/>
          </a:effectRef>
          <a:fontRef idx="minor">
            <a:schemeClr val="tx1"/>
          </a:fontRef>
        </p:style>
      </p:cxnSp>
      <p:pic>
        <p:nvPicPr>
          <p:cNvPr id="3" name="Picture 2">
            <a:extLst>
              <a:ext uri="{FF2B5EF4-FFF2-40B4-BE49-F238E27FC236}">
                <a16:creationId xmlns:a16="http://schemas.microsoft.com/office/drawing/2014/main" id="{20B6D4A3-8819-4DCF-AEC3-E88E852B489A}"/>
              </a:ext>
            </a:extLst>
          </p:cNvPr>
          <p:cNvPicPr>
            <a:picLocks noChangeAspect="1"/>
          </p:cNvPicPr>
          <p:nvPr/>
        </p:nvPicPr>
        <p:blipFill>
          <a:blip r:embed="rId3"/>
          <a:stretch>
            <a:fillRect/>
          </a:stretch>
        </p:blipFill>
        <p:spPr>
          <a:xfrm>
            <a:off x="5316878" y="217402"/>
            <a:ext cx="3538098" cy="3538098"/>
          </a:xfrm>
          <a:prstGeom prst="rect">
            <a:avLst/>
          </a:prstGeom>
        </p:spPr>
      </p:pic>
      <p:sp>
        <p:nvSpPr>
          <p:cNvPr id="6" name="Title 6">
            <a:extLst>
              <a:ext uri="{FF2B5EF4-FFF2-40B4-BE49-F238E27FC236}">
                <a16:creationId xmlns:a16="http://schemas.microsoft.com/office/drawing/2014/main" id="{E1331C09-476A-91A7-2F71-2BB589478D88}"/>
              </a:ext>
            </a:extLst>
          </p:cNvPr>
          <p:cNvSpPr txBox="1">
            <a:spLocks/>
          </p:cNvSpPr>
          <p:nvPr/>
        </p:nvSpPr>
        <p:spPr>
          <a:xfrm>
            <a:off x="357259" y="2437059"/>
            <a:ext cx="4209393" cy="656828"/>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r>
              <a:rPr lang="en-US" sz="3600" b="1" dirty="0">
                <a:latin typeface="Verdana" panose="020B0604030504040204" pitchFamily="34" charset="0"/>
                <a:ea typeface="Verdana" panose="020B0604030504040204" pitchFamily="34" charset="0"/>
                <a:cs typeface="Verdana" panose="020B0604030504040204" pitchFamily="34" charset="0"/>
              </a:rPr>
              <a:t>CEC 6857</a:t>
            </a:r>
          </a:p>
        </p:txBody>
      </p:sp>
      <p:sp>
        <p:nvSpPr>
          <p:cNvPr id="9" name="Title 6">
            <a:extLst>
              <a:ext uri="{FF2B5EF4-FFF2-40B4-BE49-F238E27FC236}">
                <a16:creationId xmlns:a16="http://schemas.microsoft.com/office/drawing/2014/main" id="{857E56F1-3351-0A25-6CD1-2DED61706B98}"/>
              </a:ext>
            </a:extLst>
          </p:cNvPr>
          <p:cNvSpPr txBox="1">
            <a:spLocks/>
          </p:cNvSpPr>
          <p:nvPr/>
        </p:nvSpPr>
        <p:spPr>
          <a:xfrm>
            <a:off x="357259" y="312020"/>
            <a:ext cx="4209393" cy="228597"/>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r>
              <a:rPr lang="en-US" sz="1050" dirty="0">
                <a:latin typeface="Verdana" panose="020B0604030504040204" pitchFamily="34" charset="0"/>
                <a:ea typeface="Verdana" panose="020B0604030504040204" pitchFamily="34" charset="0"/>
                <a:cs typeface="Verdana" panose="020B0604030504040204" pitchFamily="34" charset="0"/>
              </a:rPr>
              <a:t>Spring Workshop - Canyon - 2025</a:t>
            </a:r>
          </a:p>
        </p:txBody>
      </p:sp>
      <p:sp>
        <p:nvSpPr>
          <p:cNvPr id="10" name="Title 6">
            <a:extLst>
              <a:ext uri="{FF2B5EF4-FFF2-40B4-BE49-F238E27FC236}">
                <a16:creationId xmlns:a16="http://schemas.microsoft.com/office/drawing/2014/main" id="{62F6961F-51A9-E2F6-EC36-578454C6ED01}"/>
              </a:ext>
            </a:extLst>
          </p:cNvPr>
          <p:cNvSpPr txBox="1">
            <a:spLocks/>
          </p:cNvSpPr>
          <p:nvPr/>
        </p:nvSpPr>
        <p:spPr>
          <a:xfrm>
            <a:off x="357258" y="1405414"/>
            <a:ext cx="4209393" cy="447713"/>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r>
              <a:rPr lang="en-US" sz="1500" dirty="0">
                <a:latin typeface="Verdana" panose="020B0604030504040204" pitchFamily="34" charset="0"/>
                <a:ea typeface="Verdana" panose="020B0604030504040204" pitchFamily="34" charset="0"/>
                <a:cs typeface="Verdana" panose="020B0604030504040204" pitchFamily="34" charset="0"/>
              </a:rPr>
              <a:t>5/21/2025</a:t>
            </a:r>
          </a:p>
        </p:txBody>
      </p:sp>
      <p:sp>
        <p:nvSpPr>
          <p:cNvPr id="11" name="Title 6">
            <a:extLst>
              <a:ext uri="{FF2B5EF4-FFF2-40B4-BE49-F238E27FC236}">
                <a16:creationId xmlns:a16="http://schemas.microsoft.com/office/drawing/2014/main" id="{915E43BD-0039-B165-0CBD-80E783579710}"/>
              </a:ext>
            </a:extLst>
          </p:cNvPr>
          <p:cNvSpPr txBox="1">
            <a:spLocks/>
          </p:cNvSpPr>
          <p:nvPr/>
        </p:nvSpPr>
        <p:spPr>
          <a:xfrm>
            <a:off x="357258" y="1853126"/>
            <a:ext cx="4209393" cy="447713"/>
          </a:xfrm>
          <a:prstGeom prst="rect">
            <a:avLst/>
          </a:prstGeom>
        </p:spPr>
        <p:txBody>
          <a:bodyPr anchor="t"/>
          <a:lstStyle>
            <a:lvl1pPr algn="ctr" defTabSz="457189" rtl="0" eaLnBrk="1" latinLnBrk="0" hangingPunct="1">
              <a:spcBef>
                <a:spcPct val="0"/>
              </a:spcBef>
              <a:buNone/>
              <a:defRPr sz="4400" kern="1200">
                <a:solidFill>
                  <a:schemeClr val="tx1"/>
                </a:solidFill>
                <a:latin typeface="Century Gothic" panose="020B0502020202020204" pitchFamily="34" charset="0"/>
                <a:ea typeface="+mj-ea"/>
                <a:cs typeface="+mj-cs"/>
              </a:defRPr>
            </a:lvl1pPr>
          </a:lstStyle>
          <a:p>
            <a:r>
              <a:rPr lang="en-US" sz="1500" dirty="0">
                <a:latin typeface="Verdana" panose="020B0604030504040204" pitchFamily="34" charset="0"/>
                <a:ea typeface="Verdana" panose="020B0604030504040204" pitchFamily="34" charset="0"/>
                <a:cs typeface="Verdana" panose="020B0604030504040204" pitchFamily="34" charset="0"/>
              </a:rPr>
              <a:t>2:45 PM - 3:45 PM</a:t>
            </a:r>
          </a:p>
        </p:txBody>
      </p:sp>
    </p:spTree>
    <p:extLst>
      <p:ext uri="{BB962C8B-B14F-4D97-AF65-F5344CB8AC3E}">
        <p14:creationId xmlns:p14="http://schemas.microsoft.com/office/powerpoint/2010/main" val="1593392576"/>
      </p:ext>
    </p:extLst>
  </p:cSld>
  <p:clrMapOvr>
    <a:masterClrMapping/>
  </p:clrMapOvr>
</p:sld>
</file>

<file path=ppt/theme/theme1.xml><?xml version="1.0" encoding="utf-8"?>
<a:theme xmlns:a="http://schemas.openxmlformats.org/drawingml/2006/main" name="Office Theme">
  <a:themeElements>
    <a:clrScheme name="compass">
      <a:dk1>
        <a:sysClr val="windowText" lastClr="000000"/>
      </a:dk1>
      <a:lt1>
        <a:srgbClr val="FFFFFF"/>
      </a:lt1>
      <a:dk2>
        <a:srgbClr val="44546A"/>
      </a:dk2>
      <a:lt2>
        <a:srgbClr val="E7E6E6"/>
      </a:lt2>
      <a:accent1>
        <a:srgbClr val="00ADF1"/>
      </a:accent1>
      <a:accent2>
        <a:srgbClr val="EB191C"/>
      </a:accent2>
      <a:accent3>
        <a:srgbClr val="FFCA09"/>
      </a:accent3>
      <a:accent4>
        <a:srgbClr val="8DC73D"/>
      </a:accent4>
      <a:accent5>
        <a:srgbClr val="326581"/>
      </a:accent5>
      <a:accent6>
        <a:srgbClr val="7030A0"/>
      </a:accent6>
      <a:hlink>
        <a:srgbClr val="3F3F3F"/>
      </a:hlink>
      <a:folHlink>
        <a:srgbClr val="7F7F7F"/>
      </a:folHlink>
    </a:clrScheme>
    <a:fontScheme name="Custom 33">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resenterMedia.com Animated Theme">
  <a:themeElements>
    <a:clrScheme name="shield_fire">
      <a:dk1>
        <a:sysClr val="windowText" lastClr="000000"/>
      </a:dk1>
      <a:lt1>
        <a:sysClr val="window" lastClr="FFFFFF"/>
      </a:lt1>
      <a:dk2>
        <a:srgbClr val="11118D"/>
      </a:dk2>
      <a:lt2>
        <a:srgbClr val="EEECE1"/>
      </a:lt2>
      <a:accent1>
        <a:srgbClr val="3A96D0"/>
      </a:accent1>
      <a:accent2>
        <a:srgbClr val="F7291E"/>
      </a:accent2>
      <a:accent3>
        <a:srgbClr val="149FBE"/>
      </a:accent3>
      <a:accent4>
        <a:srgbClr val="81BF14"/>
      </a:accent4>
      <a:accent5>
        <a:srgbClr val="FF9933"/>
      </a:accent5>
      <a:accent6>
        <a:srgbClr val="62251F"/>
      </a:accent6>
      <a:hlink>
        <a:srgbClr val="FDFD88"/>
      </a:hlink>
      <a:folHlink>
        <a:srgbClr val="80008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item.xml><?xml version="1.0" encoding="utf-8"?>
<properties xmlns="http://www.imanage.com/work/xmlschema">
  <documentid>ULFDOCS_PROD!4412956.2</documentid>
  <senderid>PH</senderid>
  <senderemail>PEGGIE.HUNTLEY@UWLAW.COM</senderemail>
  <lastmodified>2025-05-20T18:06:58.0000000-05:00</lastmodified>
  <database>ULFDOCS_PROD</database>
</properties>
</file>

<file path=docProps/app.xml><?xml version="1.0" encoding="utf-8"?>
<Properties xmlns="http://schemas.openxmlformats.org/officeDocument/2006/extended-properties" xmlns:vt="http://schemas.openxmlformats.org/officeDocument/2006/docPropsVTypes">
  <TotalTime>747</TotalTime>
  <Words>5945</Words>
  <Application>Microsoft Office PowerPoint</Application>
  <PresentationFormat>On-screen Show (16:9)</PresentationFormat>
  <Paragraphs>699</Paragraphs>
  <Slides>97</Slides>
  <Notes>84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97</vt:i4>
      </vt:variant>
    </vt:vector>
  </HeadingPairs>
  <TitlesOfParts>
    <vt:vector size="107" baseType="lpstr">
      <vt:lpstr>Aptos</vt:lpstr>
      <vt:lpstr>Aptos Narrow</vt:lpstr>
      <vt:lpstr>Arial</vt:lpstr>
      <vt:lpstr>Calibri</vt:lpstr>
      <vt:lpstr>Franklin Gothic Heavy</vt:lpstr>
      <vt:lpstr>Open Sans Extrabold</vt:lpstr>
      <vt:lpstr>Roboto</vt:lpstr>
      <vt:lpstr>Verdana</vt:lpstr>
      <vt:lpstr>Office Theme</vt:lpstr>
      <vt:lpstr>1_PresenterMedia.com Animated Theme</vt:lpstr>
      <vt:lpstr>PowerPoint Presentation</vt:lpstr>
      <vt:lpstr>Finding Our Way</vt:lpstr>
      <vt:lpstr>PowerPoint Presentation</vt:lpstr>
      <vt:lpstr>Edcouch-Elsa ISD v. Comp. Training Ctr.</vt:lpstr>
      <vt:lpstr>Edcouch-Elsa ISD v. Comp. Training Ctr.</vt:lpstr>
      <vt:lpstr>Edcouch-Elsa ISD v. Comp. Training Ctr.</vt:lpstr>
      <vt:lpstr>Edcouch-Elsa ISD v. Comp. Training Ctr.</vt:lpstr>
      <vt:lpstr>Edcouch-Elsa ISD v. Comp. Training Ctr.</vt:lpstr>
      <vt:lpstr>PowerPoint Presentation</vt:lpstr>
      <vt:lpstr>Robstown ISD v. Alejandro</vt:lpstr>
      <vt:lpstr>Robstown ISD v. Alejandro</vt:lpstr>
      <vt:lpstr>Robstown ISD v. Alejandro</vt:lpstr>
      <vt:lpstr>Borgelt v. Austin Firefighters Association</vt:lpstr>
      <vt:lpstr>Borgelt v. Austin Firefighters Association</vt:lpstr>
      <vt:lpstr>Borgelt v. Austin Firefighters Association</vt:lpstr>
      <vt:lpstr>PowerPoint Presentation</vt:lpstr>
      <vt:lpstr>PowerPoint Presentation</vt:lpstr>
      <vt:lpstr>Hansard v. Zamora</vt:lpstr>
      <vt:lpstr>Hansard v. Zamora</vt:lpstr>
      <vt:lpstr>Hansard v. Zamora</vt:lpstr>
      <vt:lpstr>Hansard v. Zamora</vt:lpstr>
      <vt:lpstr>Hansard v. Zamora</vt:lpstr>
      <vt:lpstr>Hansard v. Zamora</vt:lpstr>
      <vt:lpstr>Hansard v. Zamora</vt:lpstr>
      <vt:lpstr>Taylor v. Center ISD</vt:lpstr>
      <vt:lpstr>Taylor v. Center ISD</vt:lpstr>
      <vt:lpstr>PowerPoint Presentation</vt:lpstr>
      <vt:lpstr>Quick Reminders about the TPIA</vt:lpstr>
      <vt:lpstr>Quick Reminders about the TPIA</vt:lpstr>
      <vt:lpstr>AG Opinion Number KP-0475</vt:lpstr>
      <vt:lpstr>PowerPoint Presentation</vt:lpstr>
      <vt:lpstr>PowerPoint Presentation</vt:lpstr>
      <vt:lpstr>Webb County v. Mares</vt:lpstr>
      <vt:lpstr>Webb County v. Mares</vt:lpstr>
      <vt:lpstr>Webb County v. Mares</vt:lpstr>
      <vt:lpstr>Webb County v. Mares</vt:lpstr>
      <vt:lpstr>Elliott v. McKinley ISD</vt:lpstr>
      <vt:lpstr>Elliott v. McKinley ISD</vt:lpstr>
      <vt:lpstr>Elliott v. McKinley ISD</vt:lpstr>
      <vt:lpstr>Elliott v. McKinley ISD</vt:lpstr>
      <vt:lpstr>Jaramillo v. Edgewood ISD</vt:lpstr>
      <vt:lpstr>Jaramillo v. Edgewood ISD</vt:lpstr>
      <vt:lpstr>Jaramillo v. Edgewood ISD</vt:lpstr>
      <vt:lpstr>PowerPoint Presentation</vt:lpstr>
      <vt:lpstr>King v. Lubbock ISD</vt:lpstr>
      <vt:lpstr>King v. Lubbock ISD</vt:lpstr>
      <vt:lpstr>King v. Lubbock ISD</vt:lpstr>
      <vt:lpstr>King v. Lubbock ISD</vt:lpstr>
      <vt:lpstr>Yates v. Spring ISD</vt:lpstr>
      <vt:lpstr>Yates v. Spring ISD</vt:lpstr>
      <vt:lpstr>Yates v. Spring ISD</vt:lpstr>
      <vt:lpstr>Yates v. Spring ISD</vt:lpstr>
      <vt:lpstr>Yates v. Spring ISD</vt:lpstr>
      <vt:lpstr>Yates v. Spring ISD</vt:lpstr>
      <vt:lpstr>PowerPoint Presentation</vt:lpstr>
      <vt:lpstr>Crowley ISD v. Stoneham</vt:lpstr>
      <vt:lpstr>Crowley ISD v. Stoneham</vt:lpstr>
      <vt:lpstr>Crowley ISD v. Stoneham</vt:lpstr>
      <vt:lpstr>Crowley ISD v. Stoneham</vt:lpstr>
      <vt:lpstr>Crowley ISD v. Stoneham</vt:lpstr>
      <vt:lpstr>Crowley ISD v. Stoneham</vt:lpstr>
      <vt:lpstr>PowerPoint Presentation</vt:lpstr>
      <vt:lpstr>Fred and Jarod Stats</vt:lpstr>
      <vt:lpstr>Grievance Policies</vt:lpstr>
      <vt:lpstr>Granger v. Morath (Commissioner Jurisdiction &amp; Waiver)</vt:lpstr>
      <vt:lpstr>Granger v. Morath</vt:lpstr>
      <vt:lpstr>Granger v. Morath</vt:lpstr>
      <vt:lpstr>Let’s Pause to Remember Davis v. Morath</vt:lpstr>
      <vt:lpstr>Granger v. Morath</vt:lpstr>
      <vt:lpstr>Granger v. Morath</vt:lpstr>
      <vt:lpstr>Granger v. Morath</vt:lpstr>
      <vt:lpstr>PowerPoint Presentation</vt:lpstr>
      <vt:lpstr>Parent v. Spring Branch ISD (Appeals to the Board Required)</vt:lpstr>
      <vt:lpstr>Parent v. Spring Branch ISD</vt:lpstr>
      <vt:lpstr>Parent v. Spring Branch ISD</vt:lpstr>
      <vt:lpstr>Parent v. Spring Branch ISD</vt:lpstr>
      <vt:lpstr>PowerPoint Presentation</vt:lpstr>
      <vt:lpstr>PowerPoint Presentation</vt:lpstr>
      <vt:lpstr>Parent v. Klein ISD (Fair Hearing Required)</vt:lpstr>
      <vt:lpstr>Parent v. Klein ISD</vt:lpstr>
      <vt:lpstr>Parent v. Klein ISD</vt:lpstr>
      <vt:lpstr>Parent v. Klein ISD</vt:lpstr>
      <vt:lpstr>Parent v. Klein ISD</vt:lpstr>
      <vt:lpstr>Parent v. Klein ISD</vt:lpstr>
      <vt:lpstr>Parent v. Klein ISD</vt:lpstr>
      <vt:lpstr>PowerPoint Presentation</vt:lpstr>
      <vt:lpstr>PowerPoint Presentation</vt:lpstr>
      <vt:lpstr>Executive Order 14242 (3/25/25)</vt:lpstr>
      <vt:lpstr>Executive Order 14242</vt:lpstr>
      <vt:lpstr>Department of Education</vt:lpstr>
      <vt:lpstr>Executive Order 14242</vt:lpstr>
      <vt:lpstr>Executive Order 14168 (1/20/25)</vt:lpstr>
      <vt:lpstr>Executive Order 14168</vt:lpstr>
      <vt:lpstr>Executive Order 14168</vt:lpstr>
      <vt:lpstr>Executive Order 14168</vt:lpstr>
      <vt:lpstr>Executive Order 14168</vt:lpstr>
      <vt:lpstr>Navigating the Latest Developments in School Law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Fred Stormer</cp:lastModifiedBy>
  <cp:revision>19</cp:revision>
  <cp:lastPrinted>2025-05-20T21:11:24Z</cp:lastPrinted>
  <dcterms:created xsi:type="dcterms:W3CDTF">2025-05-18T12:32:12Z</dcterms:created>
  <dcterms:modified xsi:type="dcterms:W3CDTF">2025-05-20T23:06:58Z</dcterms:modified>
</cp:coreProperties>
</file>